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8" r:id="rId1"/>
  </p:sldMasterIdLst>
  <p:notesMasterIdLst>
    <p:notesMasterId r:id="rId12"/>
  </p:notesMasterIdLst>
  <p:handoutMasterIdLst>
    <p:handoutMasterId r:id="rId13"/>
  </p:handoutMasterIdLst>
  <p:sldIdLst>
    <p:sldId id="5252" r:id="rId2"/>
    <p:sldId id="5195" r:id="rId3"/>
    <p:sldId id="5296" r:id="rId4"/>
    <p:sldId id="5297" r:id="rId5"/>
    <p:sldId id="5327" r:id="rId6"/>
    <p:sldId id="5194" r:id="rId7"/>
    <p:sldId id="5325" r:id="rId8"/>
    <p:sldId id="5051" r:id="rId9"/>
    <p:sldId id="5328" r:id="rId10"/>
    <p:sldId id="26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Doutrich" initials="KD" lastIdx="16" clrIdx="0">
    <p:extLst>
      <p:ext uri="{19B8F6BF-5375-455C-9EA6-DF929625EA0E}">
        <p15:presenceInfo xmlns:p15="http://schemas.microsoft.com/office/powerpoint/2012/main" userId="S::doutrichk@pfmam.com::7f711923-5f7d-4df8-a12a-731e3a3691ad" providerId="AD"/>
      </p:ext>
    </p:extLst>
  </p:cmAuthor>
  <p:cmAuthor id="2" name="sholla@sas.upenn.edu" initials="s" lastIdx="1" clrIdx="1"/>
  <p:cmAuthor id="3" name="Addison Humbert" initials="AH" lastIdx="94" clrIdx="2">
    <p:extLst>
      <p:ext uri="{19B8F6BF-5375-455C-9EA6-DF929625EA0E}">
        <p15:presenceInfo xmlns:p15="http://schemas.microsoft.com/office/powerpoint/2012/main" userId="S::humberta@pfmam.com::ca2bfbe4-c37e-411e-bb57-5bfb76175dea" providerId="AD"/>
      </p:ext>
    </p:extLst>
  </p:cmAuthor>
  <p:cmAuthor id="4" name="Sarah Holland" initials="SH" lastIdx="48" clrIdx="3">
    <p:extLst>
      <p:ext uri="{19B8F6BF-5375-455C-9EA6-DF929625EA0E}">
        <p15:presenceInfo xmlns:p15="http://schemas.microsoft.com/office/powerpoint/2012/main" userId="S::hollands@pfm.com::ebd9e463-fed0-4612-9a6c-61c394b891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0EE"/>
    <a:srgbClr val="ECECEC"/>
    <a:srgbClr val="373637"/>
    <a:srgbClr val="000000"/>
    <a:srgbClr val="D7D7D7"/>
    <a:srgbClr val="D9D9D9"/>
    <a:srgbClr val="93A3CB"/>
    <a:srgbClr val="4F67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1" autoAdjust="0"/>
    <p:restoredTop sz="95550"/>
  </p:normalViewPr>
  <p:slideViewPr>
    <p:cSldViewPr snapToGrid="0" snapToObjects="1">
      <p:cViewPr varScale="1">
        <p:scale>
          <a:sx n="114" d="100"/>
          <a:sy n="114" d="100"/>
        </p:scale>
        <p:origin x="1530"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16" d="100"/>
          <a:sy n="116" d="100"/>
        </p:scale>
        <p:origin x="3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o1-app-pr01-02.us.bank-dns.com\fafpfmfdr02_prod$\Harrisburg\Moneymgt\shanegatti\Economic%20Analysis%20&amp;%20Commentary\Debt%20Ceiling%20May%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H:\Moneymgt\shanegatti\WIRP%20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H:\Moneymgt\shanegatti\MMF%20Assets%2004.11.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xgatti\Downloads\US-Treasury-Securities-Statistics-SIFMA%20(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o1-app-pr01-02.us.bank-dns.com\fafpfmfdr02_prod$\Harrisburg\Moneymgt\Raphael%20Mettle\Projects\Eco%20Research\Eco%20Researc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1-app-pr01-02.us.bank-dns.com\fafpfmfdr02_prod$\Harrisburg\Moneymgt\shanegatti\Economic%20Analysis%20&amp;%20Commentary\Labor%20Markets\Labor%20Force%20Participation%20CBO%20Potentia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1-app-pr01-02.us.bank-dns.com\fafpfmfdr02_prod$\Harrisburg\Moneymgt\Raphael%20Mettle\Projects\Eco%20Research\Eco%20Researc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o1-app-pr01-02.us.bank-dns.com\fafpfmfdr02_prod$\Harrisburg\Moneymgt\Raphael%20Mettle\Models\U.S.%20Economy\Labor\Job%20Openings%20v%20Qui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1-app-pr01-02.us.bank-dns.com\fafpfmfdr02_prod$\Harrisburg\Moneymgt\shanegatti\Economic%20Analysis%20&amp;%20Commentary\PCE%20Goods%20vs%20Service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1-app-pr01-02.us.bank-dns.com\fafpfmfdr02_prod$\Harrisburg\Moneymgt\shanegatti\Economic%20Analysis%20&amp;%20Commentary\Personal%20Spendin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U.S. Treasury Bills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1300027728347785E-2"/>
          <c:y val="0.1344885535141441"/>
          <c:w val="0.88043426897720101"/>
          <c:h val="0.75573490813648292"/>
        </c:manualLayout>
      </c:layout>
      <c:scatterChart>
        <c:scatterStyle val="lineMarker"/>
        <c:varyColors val="0"/>
        <c:ser>
          <c:idx val="0"/>
          <c:order val="0"/>
          <c:tx>
            <c:strRef>
              <c:f>Sheet2!$E$3</c:f>
              <c:strCache>
                <c:ptCount val="1"/>
                <c:pt idx="0">
                  <c:v>6/5/2023</c:v>
                </c:pt>
              </c:strCache>
            </c:strRef>
          </c:tx>
          <c:spPr>
            <a:ln w="25400" cap="rnd">
              <a:noFill/>
              <a:round/>
            </a:ln>
            <a:effectLst/>
          </c:spPr>
          <c:marker>
            <c:symbol val="circle"/>
            <c:size val="7"/>
            <c:spPr>
              <a:solidFill>
                <a:schemeClr val="accent3"/>
              </a:solidFill>
              <a:ln w="9525">
                <a:noFill/>
              </a:ln>
              <a:effectLst/>
            </c:spPr>
          </c:marker>
          <c:xVal>
            <c:numRef>
              <c:f>Sheet2!$D$4:$D$46</c:f>
              <c:numCache>
                <c:formatCode>m/d/yyyy</c:formatCode>
                <c:ptCount val="43"/>
                <c:pt idx="0">
                  <c:v>45076</c:v>
                </c:pt>
                <c:pt idx="1">
                  <c:v>45078</c:v>
                </c:pt>
                <c:pt idx="2">
                  <c:v>45083</c:v>
                </c:pt>
                <c:pt idx="3">
                  <c:v>45085</c:v>
                </c:pt>
                <c:pt idx="4">
                  <c:v>45090</c:v>
                </c:pt>
                <c:pt idx="5">
                  <c:v>45092</c:v>
                </c:pt>
                <c:pt idx="6">
                  <c:v>45097</c:v>
                </c:pt>
                <c:pt idx="7">
                  <c:v>45099</c:v>
                </c:pt>
                <c:pt idx="8">
                  <c:v>45104</c:v>
                </c:pt>
                <c:pt idx="9">
                  <c:v>45106</c:v>
                </c:pt>
                <c:pt idx="10">
                  <c:v>45112</c:v>
                </c:pt>
                <c:pt idx="11">
                  <c:v>45113</c:v>
                </c:pt>
                <c:pt idx="12">
                  <c:v>45118</c:v>
                </c:pt>
                <c:pt idx="13">
                  <c:v>45120</c:v>
                </c:pt>
                <c:pt idx="14">
                  <c:v>45125</c:v>
                </c:pt>
                <c:pt idx="15">
                  <c:v>45127</c:v>
                </c:pt>
                <c:pt idx="16">
                  <c:v>45132</c:v>
                </c:pt>
                <c:pt idx="17">
                  <c:v>45134</c:v>
                </c:pt>
                <c:pt idx="18">
                  <c:v>45139</c:v>
                </c:pt>
                <c:pt idx="19">
                  <c:v>45141</c:v>
                </c:pt>
                <c:pt idx="20">
                  <c:v>45146</c:v>
                </c:pt>
                <c:pt idx="21">
                  <c:v>45148</c:v>
                </c:pt>
                <c:pt idx="22">
                  <c:v>45153</c:v>
                </c:pt>
                <c:pt idx="23">
                  <c:v>45155</c:v>
                </c:pt>
                <c:pt idx="24">
                  <c:v>45160</c:v>
                </c:pt>
                <c:pt idx="25">
                  <c:v>45162</c:v>
                </c:pt>
                <c:pt idx="26">
                  <c:v>45167</c:v>
                </c:pt>
                <c:pt idx="27">
                  <c:v>45169</c:v>
                </c:pt>
                <c:pt idx="28">
                  <c:v>45174</c:v>
                </c:pt>
                <c:pt idx="29">
                  <c:v>45176</c:v>
                </c:pt>
                <c:pt idx="30">
                  <c:v>45181</c:v>
                </c:pt>
                <c:pt idx="31">
                  <c:v>45183</c:v>
                </c:pt>
                <c:pt idx="32">
                  <c:v>45190</c:v>
                </c:pt>
                <c:pt idx="33">
                  <c:v>45197</c:v>
                </c:pt>
                <c:pt idx="34">
                  <c:v>45204</c:v>
                </c:pt>
                <c:pt idx="35">
                  <c:v>45211</c:v>
                </c:pt>
                <c:pt idx="36">
                  <c:v>45218</c:v>
                </c:pt>
                <c:pt idx="37">
                  <c:v>45225</c:v>
                </c:pt>
                <c:pt idx="38">
                  <c:v>45232</c:v>
                </c:pt>
                <c:pt idx="39">
                  <c:v>45239</c:v>
                </c:pt>
                <c:pt idx="40">
                  <c:v>45246</c:v>
                </c:pt>
              </c:numCache>
            </c:numRef>
          </c:xVal>
          <c:yVal>
            <c:numRef>
              <c:f>Sheet2!$E$4:$E$46</c:f>
              <c:numCache>
                <c:formatCode>General</c:formatCode>
                <c:ptCount val="43"/>
                <c:pt idx="0">
                  <c:v>#N/A</c:v>
                </c:pt>
                <c:pt idx="1">
                  <c:v>#N/A</c:v>
                </c:pt>
                <c:pt idx="2">
                  <c:v>4.9474999999999998</c:v>
                </c:pt>
                <c:pt idx="3">
                  <c:v>4.8375000000000004</c:v>
                </c:pt>
                <c:pt idx="4">
                  <c:v>4.9124999999999996</c:v>
                </c:pt>
                <c:pt idx="5">
                  <c:v>4.9524999999999997</c:v>
                </c:pt>
                <c:pt idx="6">
                  <c:v>4.915</c:v>
                </c:pt>
                <c:pt idx="7">
                  <c:v>4.9124999999999996</c:v>
                </c:pt>
                <c:pt idx="8">
                  <c:v>4.9749999999999996</c:v>
                </c:pt>
                <c:pt idx="9">
                  <c:v>4.9649999999999999</c:v>
                </c:pt>
                <c:pt idx="10">
                  <c:v>5.085</c:v>
                </c:pt>
                <c:pt idx="11">
                  <c:v>5.01</c:v>
                </c:pt>
                <c:pt idx="12">
                  <c:v>5.05</c:v>
                </c:pt>
                <c:pt idx="13">
                  <c:v>5.1524999999999999</c:v>
                </c:pt>
                <c:pt idx="14">
                  <c:v>5.1275000000000004</c:v>
                </c:pt>
                <c:pt idx="15">
                  <c:v>5.1675000000000004</c:v>
                </c:pt>
                <c:pt idx="16">
                  <c:v>5.16</c:v>
                </c:pt>
                <c:pt idx="17">
                  <c:v>5.1349999999999998</c:v>
                </c:pt>
                <c:pt idx="18">
                  <c:v>5.1825000000000001</c:v>
                </c:pt>
                <c:pt idx="19">
                  <c:v>5.13</c:v>
                </c:pt>
                <c:pt idx="20">
                  <c:v>4.9924999999999997</c:v>
                </c:pt>
                <c:pt idx="21">
                  <c:v>5.1074999999999999</c:v>
                </c:pt>
                <c:pt idx="22">
                  <c:v>5.0549999999999997</c:v>
                </c:pt>
                <c:pt idx="23">
                  <c:v>5.1100000000000003</c:v>
                </c:pt>
                <c:pt idx="24">
                  <c:v>5.1150000000000002</c:v>
                </c:pt>
                <c:pt idx="25">
                  <c:v>5.1624999999999996</c:v>
                </c:pt>
                <c:pt idx="26">
                  <c:v>5.16</c:v>
                </c:pt>
                <c:pt idx="27">
                  <c:v>5.1825000000000001</c:v>
                </c:pt>
                <c:pt idx="28">
                  <c:v>5.0149999999999997</c:v>
                </c:pt>
                <c:pt idx="29">
                  <c:v>5.1425000000000001</c:v>
                </c:pt>
                <c:pt idx="30">
                  <c:v>5.0525000000000002</c:v>
                </c:pt>
                <c:pt idx="31">
                  <c:v>5.0175000000000001</c:v>
                </c:pt>
                <c:pt idx="32">
                  <c:v>5.0274999999999999</c:v>
                </c:pt>
                <c:pt idx="33">
                  <c:v>5.0824999999999996</c:v>
                </c:pt>
                <c:pt idx="34">
                  <c:v>5.1475</c:v>
                </c:pt>
                <c:pt idx="35">
                  <c:v>5.1974999999999998</c:v>
                </c:pt>
                <c:pt idx="36">
                  <c:v>5.1875</c:v>
                </c:pt>
                <c:pt idx="37">
                  <c:v>5.1875</c:v>
                </c:pt>
                <c:pt idx="38">
                  <c:v>5.1749999999999998</c:v>
                </c:pt>
                <c:pt idx="39">
                  <c:v>5.22</c:v>
                </c:pt>
                <c:pt idx="40">
                  <c:v>5.2125000000000004</c:v>
                </c:pt>
              </c:numCache>
            </c:numRef>
          </c:yVal>
          <c:smooth val="0"/>
          <c:extLst>
            <c:ext xmlns:c16="http://schemas.microsoft.com/office/drawing/2014/chart" uri="{C3380CC4-5D6E-409C-BE32-E72D297353CC}">
              <c16:uniqueId val="{00000000-DEBF-43B9-B700-BC24EFE87E8A}"/>
            </c:ext>
          </c:extLst>
        </c:ser>
        <c:ser>
          <c:idx val="1"/>
          <c:order val="1"/>
          <c:tx>
            <c:strRef>
              <c:f>Sheet2!$F$3</c:f>
              <c:strCache>
                <c:ptCount val="1"/>
                <c:pt idx="0">
                  <c:v>5/24/2023</c:v>
                </c:pt>
              </c:strCache>
            </c:strRef>
          </c:tx>
          <c:spPr>
            <a:ln w="25400" cap="rnd">
              <a:noFill/>
              <a:round/>
            </a:ln>
            <a:effectLst/>
          </c:spPr>
          <c:marker>
            <c:symbol val="circle"/>
            <c:size val="7"/>
            <c:spPr>
              <a:solidFill>
                <a:schemeClr val="bg1">
                  <a:lumMod val="50000"/>
                </a:schemeClr>
              </a:solidFill>
              <a:ln w="9525">
                <a:noFill/>
              </a:ln>
              <a:effectLst/>
            </c:spPr>
          </c:marker>
          <c:xVal>
            <c:numRef>
              <c:f>Sheet2!$D$4:$D$46</c:f>
              <c:numCache>
                <c:formatCode>m/d/yyyy</c:formatCode>
                <c:ptCount val="43"/>
                <c:pt idx="0">
                  <c:v>45076</c:v>
                </c:pt>
                <c:pt idx="1">
                  <c:v>45078</c:v>
                </c:pt>
                <c:pt idx="2">
                  <c:v>45083</c:v>
                </c:pt>
                <c:pt idx="3">
                  <c:v>45085</c:v>
                </c:pt>
                <c:pt idx="4">
                  <c:v>45090</c:v>
                </c:pt>
                <c:pt idx="5">
                  <c:v>45092</c:v>
                </c:pt>
                <c:pt idx="6">
                  <c:v>45097</c:v>
                </c:pt>
                <c:pt idx="7">
                  <c:v>45099</c:v>
                </c:pt>
                <c:pt idx="8">
                  <c:v>45104</c:v>
                </c:pt>
                <c:pt idx="9">
                  <c:v>45106</c:v>
                </c:pt>
                <c:pt idx="10">
                  <c:v>45112</c:v>
                </c:pt>
                <c:pt idx="11">
                  <c:v>45113</c:v>
                </c:pt>
                <c:pt idx="12">
                  <c:v>45118</c:v>
                </c:pt>
                <c:pt idx="13">
                  <c:v>45120</c:v>
                </c:pt>
                <c:pt idx="14">
                  <c:v>45125</c:v>
                </c:pt>
                <c:pt idx="15">
                  <c:v>45127</c:v>
                </c:pt>
                <c:pt idx="16">
                  <c:v>45132</c:v>
                </c:pt>
                <c:pt idx="17">
                  <c:v>45134</c:v>
                </c:pt>
                <c:pt idx="18">
                  <c:v>45139</c:v>
                </c:pt>
                <c:pt idx="19">
                  <c:v>45141</c:v>
                </c:pt>
                <c:pt idx="20">
                  <c:v>45146</c:v>
                </c:pt>
                <c:pt idx="21">
                  <c:v>45148</c:v>
                </c:pt>
                <c:pt idx="22">
                  <c:v>45153</c:v>
                </c:pt>
                <c:pt idx="23">
                  <c:v>45155</c:v>
                </c:pt>
                <c:pt idx="24">
                  <c:v>45160</c:v>
                </c:pt>
                <c:pt idx="25">
                  <c:v>45162</c:v>
                </c:pt>
                <c:pt idx="26">
                  <c:v>45167</c:v>
                </c:pt>
                <c:pt idx="27">
                  <c:v>45169</c:v>
                </c:pt>
                <c:pt idx="28">
                  <c:v>45174</c:v>
                </c:pt>
                <c:pt idx="29">
                  <c:v>45176</c:v>
                </c:pt>
                <c:pt idx="30">
                  <c:v>45181</c:v>
                </c:pt>
                <c:pt idx="31">
                  <c:v>45183</c:v>
                </c:pt>
                <c:pt idx="32">
                  <c:v>45190</c:v>
                </c:pt>
                <c:pt idx="33">
                  <c:v>45197</c:v>
                </c:pt>
                <c:pt idx="34">
                  <c:v>45204</c:v>
                </c:pt>
                <c:pt idx="35">
                  <c:v>45211</c:v>
                </c:pt>
                <c:pt idx="36">
                  <c:v>45218</c:v>
                </c:pt>
                <c:pt idx="37">
                  <c:v>45225</c:v>
                </c:pt>
                <c:pt idx="38">
                  <c:v>45232</c:v>
                </c:pt>
                <c:pt idx="39">
                  <c:v>45239</c:v>
                </c:pt>
                <c:pt idx="40">
                  <c:v>45246</c:v>
                </c:pt>
              </c:numCache>
            </c:numRef>
          </c:xVal>
          <c:yVal>
            <c:numRef>
              <c:f>Sheet2!$F$4:$F$46</c:f>
              <c:numCache>
                <c:formatCode>General</c:formatCode>
                <c:ptCount val="43"/>
                <c:pt idx="0">
                  <c:v>2.8513000000000002</c:v>
                </c:pt>
                <c:pt idx="1">
                  <c:v>6.8449999999999998</c:v>
                </c:pt>
                <c:pt idx="2">
                  <c:v>6.6825000000000001</c:v>
                </c:pt>
                <c:pt idx="3">
                  <c:v>6.8063000000000002</c:v>
                </c:pt>
                <c:pt idx="4">
                  <c:v>6.5963000000000003</c:v>
                </c:pt>
                <c:pt idx="5">
                  <c:v>6.3063000000000002</c:v>
                </c:pt>
                <c:pt idx="6">
                  <c:v>5.6050000000000004</c:v>
                </c:pt>
                <c:pt idx="7">
                  <c:v>5.5374999999999996</c:v>
                </c:pt>
                <c:pt idx="8">
                  <c:v>5.5824999999999996</c:v>
                </c:pt>
                <c:pt idx="9">
                  <c:v>5.48</c:v>
                </c:pt>
                <c:pt idx="10">
                  <c:v>4.4287999999999998</c:v>
                </c:pt>
                <c:pt idx="11">
                  <c:v>4.5288000000000004</c:v>
                </c:pt>
                <c:pt idx="12">
                  <c:v>4.9112999999999998</c:v>
                </c:pt>
                <c:pt idx="13">
                  <c:v>4.8762999999999996</c:v>
                </c:pt>
                <c:pt idx="14">
                  <c:v>5.0263</c:v>
                </c:pt>
                <c:pt idx="15">
                  <c:v>4.9775</c:v>
                </c:pt>
                <c:pt idx="16">
                  <c:v>4.9538000000000002</c:v>
                </c:pt>
                <c:pt idx="17">
                  <c:v>5.0511999999999997</c:v>
                </c:pt>
                <c:pt idx="18">
                  <c:v>5.0350000000000001</c:v>
                </c:pt>
                <c:pt idx="19">
                  <c:v>5.09</c:v>
                </c:pt>
                <c:pt idx="20">
                  <c:v>4.9725000000000001</c:v>
                </c:pt>
                <c:pt idx="21">
                  <c:v>5.0824999999999996</c:v>
                </c:pt>
                <c:pt idx="22">
                  <c:v>5.1162999999999998</c:v>
                </c:pt>
                <c:pt idx="23">
                  <c:v>5.0888</c:v>
                </c:pt>
                <c:pt idx="24">
                  <c:v>5.1588000000000003</c:v>
                </c:pt>
                <c:pt idx="25">
                  <c:v>5.1974999999999998</c:v>
                </c:pt>
                <c:pt idx="26">
                  <c:v>5.1624999999999996</c:v>
                </c:pt>
                <c:pt idx="27">
                  <c:v>5.1712999999999996</c:v>
                </c:pt>
                <c:pt idx="28">
                  <c:v>5.0388000000000002</c:v>
                </c:pt>
                <c:pt idx="29">
                  <c:v>5.0587999999999997</c:v>
                </c:pt>
                <c:pt idx="30">
                  <c:v>5.09</c:v>
                </c:pt>
                <c:pt idx="31">
                  <c:v>5.0674999999999999</c:v>
                </c:pt>
                <c:pt idx="32">
                  <c:v>5.0274999999999999</c:v>
                </c:pt>
                <c:pt idx="33">
                  <c:v>5.03</c:v>
                </c:pt>
                <c:pt idx="34">
                  <c:v>5.0875000000000004</c:v>
                </c:pt>
                <c:pt idx="35">
                  <c:v>5.16</c:v>
                </c:pt>
                <c:pt idx="36">
                  <c:v>5.1712999999999996</c:v>
                </c:pt>
                <c:pt idx="37">
                  <c:v>5.2149999999999999</c:v>
                </c:pt>
                <c:pt idx="38">
                  <c:v>5.1262999999999996</c:v>
                </c:pt>
                <c:pt idx="39">
                  <c:v>5.0963000000000003</c:v>
                </c:pt>
                <c:pt idx="40">
                  <c:v>5.1087999999999996</c:v>
                </c:pt>
              </c:numCache>
            </c:numRef>
          </c:yVal>
          <c:smooth val="0"/>
          <c:extLst>
            <c:ext xmlns:c16="http://schemas.microsoft.com/office/drawing/2014/chart" uri="{C3380CC4-5D6E-409C-BE32-E72D297353CC}">
              <c16:uniqueId val="{00000001-DEBF-43B9-B700-BC24EFE87E8A}"/>
            </c:ext>
          </c:extLst>
        </c:ser>
        <c:dLbls>
          <c:showLegendKey val="0"/>
          <c:showVal val="0"/>
          <c:showCatName val="0"/>
          <c:showSerName val="0"/>
          <c:showPercent val="0"/>
          <c:showBubbleSize val="0"/>
        </c:dLbls>
        <c:axId val="546483903"/>
        <c:axId val="863853375"/>
      </c:scatterChart>
      <c:valAx>
        <c:axId val="546483903"/>
        <c:scaling>
          <c:orientation val="minMax"/>
          <c:max val="45242"/>
          <c:min val="45072"/>
        </c:scaling>
        <c:delete val="0"/>
        <c:axPos val="b"/>
        <c:numFmt formatCode="m/d/yy;@" sourceLinked="0"/>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63853375"/>
        <c:crosses val="autoZero"/>
        <c:crossBetween val="midCat"/>
        <c:majorUnit val="21"/>
      </c:valAx>
      <c:valAx>
        <c:axId val="863853375"/>
        <c:scaling>
          <c:orientation val="minMax"/>
          <c:max val="7"/>
          <c:min val="0"/>
        </c:scaling>
        <c:delete val="0"/>
        <c:axPos val="l"/>
        <c:numFmt formatCode="0.0%"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46483903"/>
        <c:crosses val="autoZero"/>
        <c:crossBetween val="midCat"/>
        <c:dispUnits>
          <c:builtInUnit val="hundred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Implied Federal Funds Rate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3779273547576889E-2"/>
          <c:y val="0.1110418765339786"/>
          <c:w val="0.92765575736635253"/>
          <c:h val="0.81908291013698065"/>
        </c:manualLayout>
      </c:layout>
      <c:areaChart>
        <c:grouping val="standard"/>
        <c:varyColors val="0"/>
        <c:ser>
          <c:idx val="3"/>
          <c:order val="1"/>
          <c:tx>
            <c:strRef>
              <c:f>Sheet1!$K$7</c:f>
              <c:strCache>
                <c:ptCount val="1"/>
                <c:pt idx="0">
                  <c:v>3-Month Range</c:v>
                </c:pt>
              </c:strCache>
              <c:extLst xmlns:c15="http://schemas.microsoft.com/office/drawing/2012/chart"/>
            </c:strRef>
          </c:tx>
          <c:spPr>
            <a:solidFill>
              <a:schemeClr val="tx2">
                <a:lumMod val="20000"/>
                <a:lumOff val="80000"/>
              </a:schemeClr>
            </a:solidFill>
            <a:ln>
              <a:noFill/>
            </a:ln>
            <a:effectLst/>
          </c:spPr>
          <c:val>
            <c:numRef>
              <c:f>Sheet1!$J$8:$J$41</c:f>
              <c:numCache>
                <c:formatCode>0.00%</c:formatCode>
                <c:ptCount val="34"/>
                <c:pt idx="0">
                  <c:v>5.4749999999999965E-2</c:v>
                </c:pt>
                <c:pt idx="1">
                  <c:v>5.5900000000000061E-2</c:v>
                </c:pt>
                <c:pt idx="2">
                  <c:v>5.6650000000000089E-2</c:v>
                </c:pt>
                <c:pt idx="3">
                  <c:v>5.6699999999999973E-2</c:v>
                </c:pt>
                <c:pt idx="4">
                  <c:v>5.6850000000000067E-2</c:v>
                </c:pt>
                <c:pt idx="5">
                  <c:v>5.6400000000000006E-2</c:v>
                </c:pt>
                <c:pt idx="6">
                  <c:v>5.5849999999999955E-2</c:v>
                </c:pt>
                <c:pt idx="7">
                  <c:v>5.5499999999999994E-2</c:v>
                </c:pt>
                <c:pt idx="8">
                  <c:v>5.425000000000002E-2</c:v>
                </c:pt>
                <c:pt idx="9">
                  <c:v>5.3649999999999975E-2</c:v>
                </c:pt>
                <c:pt idx="10">
                  <c:v>5.2600000000000091E-2</c:v>
                </c:pt>
                <c:pt idx="11">
                  <c:v>5.0699999999999967E-2</c:v>
                </c:pt>
                <c:pt idx="12">
                  <c:v>4.9350000000000005E-2</c:v>
                </c:pt>
                <c:pt idx="13">
                  <c:v>4.8349999999999893E-2</c:v>
                </c:pt>
                <c:pt idx="14">
                  <c:v>4.6149999999999913E-2</c:v>
                </c:pt>
                <c:pt idx="15">
                  <c:v>4.5699999999999963E-2</c:v>
                </c:pt>
                <c:pt idx="16">
                  <c:v>4.4650000000000079E-2</c:v>
                </c:pt>
                <c:pt idx="17">
                  <c:v>4.3250000000000011E-2</c:v>
                </c:pt>
                <c:pt idx="18">
                  <c:v>4.2249999999999899E-2</c:v>
                </c:pt>
                <c:pt idx="19">
                  <c:v>4.1949999999999932E-2</c:v>
                </c:pt>
                <c:pt idx="20">
                  <c:v>4.0999999999999925E-2</c:v>
                </c:pt>
                <c:pt idx="21">
                  <c:v>4.0999999999999925E-2</c:v>
                </c:pt>
                <c:pt idx="22">
                  <c:v>4.0999999999999925E-2</c:v>
                </c:pt>
                <c:pt idx="23">
                  <c:v>4.0999999999999925E-2</c:v>
                </c:pt>
                <c:pt idx="24">
                  <c:v>4.0999999999999925E-2</c:v>
                </c:pt>
                <c:pt idx="25">
                  <c:v>4.0999999999999925E-2</c:v>
                </c:pt>
                <c:pt idx="26">
                  <c:v>4.0999999999999925E-2</c:v>
                </c:pt>
                <c:pt idx="27">
                  <c:v>4.0999999999999925E-2</c:v>
                </c:pt>
                <c:pt idx="28">
                  <c:v>4.0999999999999925E-2</c:v>
                </c:pt>
                <c:pt idx="29">
                  <c:v>4.0999999999999925E-2</c:v>
                </c:pt>
                <c:pt idx="30">
                  <c:v>4.2200000000000015E-2</c:v>
                </c:pt>
                <c:pt idx="31">
                  <c:v>4.3199999999999905E-2</c:v>
                </c:pt>
                <c:pt idx="32">
                  <c:v>4.3199999999999905E-2</c:v>
                </c:pt>
                <c:pt idx="33">
                  <c:v>4.3199999999999905E-2</c:v>
                </c:pt>
              </c:numCache>
              <c:extLst xmlns:c15="http://schemas.microsoft.com/office/drawing/2012/chart"/>
            </c:numRef>
          </c:val>
          <c:extLst xmlns:c15="http://schemas.microsoft.com/office/drawing/2012/chart">
            <c:ext xmlns:c16="http://schemas.microsoft.com/office/drawing/2014/chart" uri="{C3380CC4-5D6E-409C-BE32-E72D297353CC}">
              <c16:uniqueId val="{00000000-A33F-440D-9611-49952B50C8E8}"/>
            </c:ext>
          </c:extLst>
        </c:ser>
        <c:ser>
          <c:idx val="2"/>
          <c:order val="2"/>
          <c:tx>
            <c:strRef>
              <c:f>Sheet1!$I$7</c:f>
              <c:strCache>
                <c:ptCount val="1"/>
                <c:pt idx="0">
                  <c:v>3-Month Range Low</c:v>
                </c:pt>
              </c:strCache>
              <c:extLst xmlns:c15="http://schemas.microsoft.com/office/drawing/2012/chart"/>
            </c:strRef>
          </c:tx>
          <c:spPr>
            <a:solidFill>
              <a:schemeClr val="bg1"/>
            </a:solidFill>
            <a:ln>
              <a:noFill/>
            </a:ln>
            <a:effectLst/>
          </c:spPr>
          <c:val>
            <c:numRef>
              <c:f>Sheet1!$I$8:$I$41</c:f>
              <c:numCache>
                <c:formatCode>0.00%</c:formatCode>
                <c:ptCount val="34"/>
                <c:pt idx="0">
                  <c:v>4.6599999999999975E-2</c:v>
                </c:pt>
                <c:pt idx="1">
                  <c:v>4.4849999999999945E-2</c:v>
                </c:pt>
                <c:pt idx="2">
                  <c:v>4.2300000000000004E-2</c:v>
                </c:pt>
                <c:pt idx="3" formatCode="General">
                  <c:v>4.159999999999997E-2</c:v>
                </c:pt>
                <c:pt idx="4">
                  <c:v>4.0250000000000008E-2</c:v>
                </c:pt>
                <c:pt idx="5">
                  <c:v>3.8949999999999929E-2</c:v>
                </c:pt>
                <c:pt idx="6">
                  <c:v>3.8649999999999962E-2</c:v>
                </c:pt>
                <c:pt idx="7">
                  <c:v>3.8250000000000006E-2</c:v>
                </c:pt>
                <c:pt idx="8">
                  <c:v>3.7349999999999994E-2</c:v>
                </c:pt>
                <c:pt idx="9">
                  <c:v>3.6949999999999927E-2</c:v>
                </c:pt>
                <c:pt idx="10">
                  <c:v>3.575000000000006E-2</c:v>
                </c:pt>
                <c:pt idx="11">
                  <c:v>3.3349999999999991E-2</c:v>
                </c:pt>
                <c:pt idx="12">
                  <c:v>3.2050000000000023E-2</c:v>
                </c:pt>
                <c:pt idx="13">
                  <c:v>3.1100000000000017E-2</c:v>
                </c:pt>
                <c:pt idx="14">
                  <c:v>2.9249999999999998E-2</c:v>
                </c:pt>
                <c:pt idx="15">
                  <c:v>2.8700000000000059E-2</c:v>
                </c:pt>
                <c:pt idx="16">
                  <c:v>2.7800000000000047E-2</c:v>
                </c:pt>
                <c:pt idx="17">
                  <c:v>2.7050000000000018E-2</c:v>
                </c:pt>
                <c:pt idx="18">
                  <c:v>2.6949999999999918E-2</c:v>
                </c:pt>
                <c:pt idx="19">
                  <c:v>2.5499999999999967E-2</c:v>
                </c:pt>
                <c:pt idx="20">
                  <c:v>2.4549999999999961E-2</c:v>
                </c:pt>
                <c:pt idx="21">
                  <c:v>2.4549999999999961E-2</c:v>
                </c:pt>
                <c:pt idx="22">
                  <c:v>2.4549999999999961E-2</c:v>
                </c:pt>
                <c:pt idx="23">
                  <c:v>2.4549999999999961E-2</c:v>
                </c:pt>
                <c:pt idx="24">
                  <c:v>2.4549999999999961E-2</c:v>
                </c:pt>
                <c:pt idx="25">
                  <c:v>2.4549999999999961E-2</c:v>
                </c:pt>
                <c:pt idx="26">
                  <c:v>2.4549999999999961E-2</c:v>
                </c:pt>
                <c:pt idx="27">
                  <c:v>2.4549999999999961E-2</c:v>
                </c:pt>
                <c:pt idx="28">
                  <c:v>2.4549999999999961E-2</c:v>
                </c:pt>
                <c:pt idx="29">
                  <c:v>2.4549999999999961E-2</c:v>
                </c:pt>
                <c:pt idx="30">
                  <c:v>2.5750000000000051E-2</c:v>
                </c:pt>
                <c:pt idx="31">
                  <c:v>2.674999999999994E-2</c:v>
                </c:pt>
                <c:pt idx="32">
                  <c:v>2.5049999999999906E-2</c:v>
                </c:pt>
                <c:pt idx="33">
                  <c:v>2.5049999999999906E-2</c:v>
                </c:pt>
              </c:numCache>
              <c:extLst xmlns:c15="http://schemas.microsoft.com/office/drawing/2012/chart"/>
            </c:numRef>
          </c:val>
          <c:extLst xmlns:c15="http://schemas.microsoft.com/office/drawing/2012/chart">
            <c:ext xmlns:c16="http://schemas.microsoft.com/office/drawing/2014/chart" uri="{C3380CC4-5D6E-409C-BE32-E72D297353CC}">
              <c16:uniqueId val="{00000001-A33F-440D-9611-49952B50C8E8}"/>
            </c:ext>
          </c:extLst>
        </c:ser>
        <c:dLbls>
          <c:showLegendKey val="0"/>
          <c:showVal val="0"/>
          <c:showCatName val="0"/>
          <c:showSerName val="0"/>
          <c:showPercent val="0"/>
          <c:showBubbleSize val="0"/>
        </c:dLbls>
        <c:axId val="1192832911"/>
        <c:axId val="1192832495"/>
        <c:extLst/>
      </c:areaChart>
      <c:barChart>
        <c:barDir val="col"/>
        <c:grouping val="clustered"/>
        <c:varyColors val="0"/>
        <c:dLbls>
          <c:showLegendKey val="0"/>
          <c:showVal val="0"/>
          <c:showCatName val="0"/>
          <c:showSerName val="0"/>
          <c:showPercent val="0"/>
          <c:showBubbleSize val="0"/>
        </c:dLbls>
        <c:gapWidth val="100"/>
        <c:axId val="1192832911"/>
        <c:axId val="1192832495"/>
        <c:extLst>
          <c:ext xmlns:c15="http://schemas.microsoft.com/office/drawing/2012/chart" uri="{02D57815-91ED-43cb-92C2-25804820EDAC}">
            <c15:filteredBarSeries>
              <c15:ser>
                <c:idx val="5"/>
                <c:order val="4"/>
                <c:tx>
                  <c:strRef>
                    <c:extLst>
                      <c:ext uri="{02D57815-91ED-43cb-92C2-25804820EDAC}">
                        <c15:formulaRef>
                          <c15:sqref>Sheet1!$N$7</c15:sqref>
                        </c15:formulaRef>
                      </c:ext>
                    </c:extLst>
                    <c:strCache>
                      <c:ptCount val="1"/>
                      <c:pt idx="0">
                        <c:v>Change From Feb to March</c:v>
                      </c:pt>
                    </c:strCache>
                  </c:strRef>
                </c:tx>
                <c:spPr>
                  <a:solidFill>
                    <a:schemeClr val="tx1">
                      <a:lumMod val="60000"/>
                      <a:lumOff val="40000"/>
                    </a:schemeClr>
                  </a:solidFill>
                  <a:ln w="25400">
                    <a:noFill/>
                  </a:ln>
                  <a:effectLst/>
                </c:spPr>
                <c:invertIfNegative val="0"/>
                <c:cat>
                  <c:numRef>
                    <c:extLst>
                      <c:ext uri="{02D57815-91ED-43cb-92C2-25804820EDAC}">
                        <c15:formulaRef>
                          <c15:sqref>Sheet1!$C$8:$C$41</c15:sqref>
                        </c15:formulaRef>
                      </c:ext>
                    </c:extLst>
                    <c:numCache>
                      <c:formatCode>[$-409]mmmm\-yy;@</c:formatCode>
                      <c:ptCount val="34"/>
                      <c:pt idx="0">
                        <c:v>45107</c:v>
                      </c:pt>
                      <c:pt idx="1">
                        <c:v>45138</c:v>
                      </c:pt>
                      <c:pt idx="2">
                        <c:v>45169</c:v>
                      </c:pt>
                      <c:pt idx="3">
                        <c:v>45199</c:v>
                      </c:pt>
                      <c:pt idx="4">
                        <c:v>45230</c:v>
                      </c:pt>
                      <c:pt idx="5">
                        <c:v>45260</c:v>
                      </c:pt>
                      <c:pt idx="6">
                        <c:v>45291</c:v>
                      </c:pt>
                      <c:pt idx="7">
                        <c:v>45322</c:v>
                      </c:pt>
                      <c:pt idx="8">
                        <c:v>45351</c:v>
                      </c:pt>
                      <c:pt idx="9">
                        <c:v>45382</c:v>
                      </c:pt>
                      <c:pt idx="10">
                        <c:v>45412</c:v>
                      </c:pt>
                      <c:pt idx="11">
                        <c:v>45443</c:v>
                      </c:pt>
                      <c:pt idx="12">
                        <c:v>45473</c:v>
                      </c:pt>
                      <c:pt idx="13">
                        <c:v>45504</c:v>
                      </c:pt>
                      <c:pt idx="14">
                        <c:v>45535</c:v>
                      </c:pt>
                      <c:pt idx="15">
                        <c:v>45565</c:v>
                      </c:pt>
                      <c:pt idx="16">
                        <c:v>45596</c:v>
                      </c:pt>
                      <c:pt idx="17">
                        <c:v>45626</c:v>
                      </c:pt>
                      <c:pt idx="18">
                        <c:v>45657</c:v>
                      </c:pt>
                      <c:pt idx="19">
                        <c:v>45688</c:v>
                      </c:pt>
                      <c:pt idx="20">
                        <c:v>45716</c:v>
                      </c:pt>
                      <c:pt idx="21">
                        <c:v>45747</c:v>
                      </c:pt>
                      <c:pt idx="22">
                        <c:v>45777</c:v>
                      </c:pt>
                      <c:pt idx="23">
                        <c:v>45808</c:v>
                      </c:pt>
                      <c:pt idx="24">
                        <c:v>45838</c:v>
                      </c:pt>
                      <c:pt idx="25">
                        <c:v>45869</c:v>
                      </c:pt>
                      <c:pt idx="26">
                        <c:v>45900</c:v>
                      </c:pt>
                      <c:pt idx="27">
                        <c:v>45930</c:v>
                      </c:pt>
                      <c:pt idx="28">
                        <c:v>45961</c:v>
                      </c:pt>
                      <c:pt idx="29">
                        <c:v>45991</c:v>
                      </c:pt>
                      <c:pt idx="30">
                        <c:v>46022</c:v>
                      </c:pt>
                      <c:pt idx="31">
                        <c:v>46053</c:v>
                      </c:pt>
                      <c:pt idx="32">
                        <c:v>46081</c:v>
                      </c:pt>
                      <c:pt idx="33">
                        <c:v>46112</c:v>
                      </c:pt>
                    </c:numCache>
                  </c:numRef>
                </c:cat>
                <c:val>
                  <c:numRef>
                    <c:extLst>
                      <c:ext uri="{02D57815-91ED-43cb-92C2-25804820EDAC}">
                        <c15:formulaRef>
                          <c15:sqref>Sheet1!$N$8:$N$32</c15:sqref>
                        </c15:formulaRef>
                      </c:ext>
                    </c:extLst>
                    <c:numCache>
                      <c:formatCode>0.0%</c:formatCode>
                      <c:ptCount val="25"/>
                      <c:pt idx="0">
                        <c:v>1.4750000000000804E-3</c:v>
                      </c:pt>
                      <c:pt idx="1">
                        <c:v>2.0499999999999824E-3</c:v>
                      </c:pt>
                      <c:pt idx="2">
                        <c:v>3.6499999999999519E-3</c:v>
                      </c:pt>
                      <c:pt idx="3">
                        <c:v>3.7999999999999562E-3</c:v>
                      </c:pt>
                      <c:pt idx="4">
                        <c:v>4.1499999999999246E-3</c:v>
                      </c:pt>
                      <c:pt idx="5">
                        <c:v>4.0999999999999717E-3</c:v>
                      </c:pt>
                      <c:pt idx="6">
                        <c:v>3.9500000000000993E-3</c:v>
                      </c:pt>
                      <c:pt idx="7">
                        <c:v>4.0000000000000591E-3</c:v>
                      </c:pt>
                      <c:pt idx="8">
                        <c:v>3.6999999999999048E-3</c:v>
                      </c:pt>
                      <c:pt idx="9">
                        <c:v>3.5999999999999921E-3</c:v>
                      </c:pt>
                      <c:pt idx="10">
                        <c:v>3.4499999999999878E-3</c:v>
                      </c:pt>
                      <c:pt idx="11">
                        <c:v>2.999999999999968E-3</c:v>
                      </c:pt>
                      <c:pt idx="12">
                        <c:v>2.2499999999999465E-3</c:v>
                      </c:pt>
                      <c:pt idx="13">
                        <c:v>1.9500000000000767E-3</c:v>
                      </c:pt>
                      <c:pt idx="14">
                        <c:v>6.9999999999992985E-4</c:v>
                      </c:pt>
                      <c:pt idx="15">
                        <c:v>1.500000000000043E-4</c:v>
                      </c:pt>
                      <c:pt idx="16">
                        <c:v>-3.4999999999996839E-4</c:v>
                      </c:pt>
                      <c:pt idx="17">
                        <c:v>-1.4000000000000054E-3</c:v>
                      </c:pt>
                      <c:pt idx="18">
                        <c:v>-1.8999999999999781E-3</c:v>
                      </c:pt>
                      <c:pt idx="19">
                        <c:v>-2.349999999999991E-3</c:v>
                      </c:pt>
                      <c:pt idx="20">
                        <c:v>-2.7000000000000982E-3</c:v>
                      </c:pt>
                      <c:pt idx="21">
                        <c:v>-2.7000000000000982E-3</c:v>
                      </c:pt>
                      <c:pt idx="22">
                        <c:v>-2.9500000000000151E-3</c:v>
                      </c:pt>
                      <c:pt idx="23">
                        <c:v>-2.9500000000000151E-3</c:v>
                      </c:pt>
                      <c:pt idx="24">
                        <c:v>-2.9500000000000151E-3</c:v>
                      </c:pt>
                    </c:numCache>
                  </c:numRef>
                </c:val>
                <c:extLst>
                  <c:ext xmlns:c16="http://schemas.microsoft.com/office/drawing/2014/chart" uri="{C3380CC4-5D6E-409C-BE32-E72D297353CC}">
                    <c16:uniqueId val="{00000002-3738-4089-9F96-B6D0BB5DF495}"/>
                  </c:ext>
                </c:extLst>
              </c15:ser>
            </c15:filteredBarSeries>
          </c:ext>
        </c:extLst>
      </c:barChart>
      <c:lineChart>
        <c:grouping val="standard"/>
        <c:varyColors val="0"/>
        <c:ser>
          <c:idx val="0"/>
          <c:order val="0"/>
          <c:tx>
            <c:strRef>
              <c:f>Sheet1!$E$4</c:f>
              <c:strCache>
                <c:ptCount val="1"/>
                <c:pt idx="0">
                  <c:v>June 05, 2023</c:v>
                </c:pt>
              </c:strCache>
            </c:strRef>
          </c:tx>
          <c:spPr>
            <a:ln w="28575" cap="rnd">
              <a:solidFill>
                <a:schemeClr val="tx2">
                  <a:lumMod val="50000"/>
                </a:schemeClr>
              </a:solidFill>
              <a:prstDash val="sysDash"/>
              <a:round/>
            </a:ln>
            <a:effectLst/>
          </c:spPr>
          <c:marker>
            <c:symbol val="none"/>
          </c:marker>
          <c:cat>
            <c:numRef>
              <c:f>Sheet1!$C$8:$C$41</c:f>
              <c:numCache>
                <c:formatCode>[$-409]mmmm\-yy;@</c:formatCode>
                <c:ptCount val="34"/>
                <c:pt idx="0">
                  <c:v>45107</c:v>
                </c:pt>
                <c:pt idx="1">
                  <c:v>45138</c:v>
                </c:pt>
                <c:pt idx="2">
                  <c:v>45169</c:v>
                </c:pt>
                <c:pt idx="3">
                  <c:v>45199</c:v>
                </c:pt>
                <c:pt idx="4">
                  <c:v>45230</c:v>
                </c:pt>
                <c:pt idx="5">
                  <c:v>45260</c:v>
                </c:pt>
                <c:pt idx="6">
                  <c:v>45291</c:v>
                </c:pt>
                <c:pt idx="7">
                  <c:v>45322</c:v>
                </c:pt>
                <c:pt idx="8">
                  <c:v>45351</c:v>
                </c:pt>
                <c:pt idx="9">
                  <c:v>45382</c:v>
                </c:pt>
                <c:pt idx="10">
                  <c:v>45412</c:v>
                </c:pt>
                <c:pt idx="11">
                  <c:v>45443</c:v>
                </c:pt>
                <c:pt idx="12">
                  <c:v>45473</c:v>
                </c:pt>
                <c:pt idx="13">
                  <c:v>45504</c:v>
                </c:pt>
                <c:pt idx="14">
                  <c:v>45535</c:v>
                </c:pt>
                <c:pt idx="15">
                  <c:v>45565</c:v>
                </c:pt>
                <c:pt idx="16">
                  <c:v>45596</c:v>
                </c:pt>
                <c:pt idx="17">
                  <c:v>45626</c:v>
                </c:pt>
                <c:pt idx="18">
                  <c:v>45657</c:v>
                </c:pt>
                <c:pt idx="19">
                  <c:v>45688</c:v>
                </c:pt>
                <c:pt idx="20">
                  <c:v>45716</c:v>
                </c:pt>
                <c:pt idx="21">
                  <c:v>45747</c:v>
                </c:pt>
                <c:pt idx="22">
                  <c:v>45777</c:v>
                </c:pt>
                <c:pt idx="23">
                  <c:v>45808</c:v>
                </c:pt>
                <c:pt idx="24">
                  <c:v>45838</c:v>
                </c:pt>
                <c:pt idx="25">
                  <c:v>45869</c:v>
                </c:pt>
                <c:pt idx="26">
                  <c:v>45900</c:v>
                </c:pt>
                <c:pt idx="27">
                  <c:v>45930</c:v>
                </c:pt>
                <c:pt idx="28">
                  <c:v>45961</c:v>
                </c:pt>
                <c:pt idx="29">
                  <c:v>45991</c:v>
                </c:pt>
                <c:pt idx="30">
                  <c:v>46022</c:v>
                </c:pt>
                <c:pt idx="31">
                  <c:v>46053</c:v>
                </c:pt>
                <c:pt idx="32">
                  <c:v>46081</c:v>
                </c:pt>
                <c:pt idx="33">
                  <c:v>46112</c:v>
                </c:pt>
              </c:numCache>
            </c:numRef>
          </c:cat>
          <c:val>
            <c:numRef>
              <c:f>Sheet1!$E$8:$E$41</c:f>
              <c:numCache>
                <c:formatCode>0.0%</c:formatCode>
                <c:ptCount val="34"/>
                <c:pt idx="0">
                  <c:v>5.1175000000000068E-2</c:v>
                </c:pt>
                <c:pt idx="1">
                  <c:v>5.1700000000000017E-2</c:v>
                </c:pt>
                <c:pt idx="2">
                  <c:v>5.2800000000000014E-2</c:v>
                </c:pt>
                <c:pt idx="3">
                  <c:v>5.2699999999999962E-2</c:v>
                </c:pt>
                <c:pt idx="4">
                  <c:v>5.2549999999999958E-2</c:v>
                </c:pt>
                <c:pt idx="5">
                  <c:v>5.1400000000000008E-2</c:v>
                </c:pt>
                <c:pt idx="6">
                  <c:v>5.0400000000000063E-2</c:v>
                </c:pt>
                <c:pt idx="7">
                  <c:v>4.9800000000000039E-2</c:v>
                </c:pt>
                <c:pt idx="8">
                  <c:v>4.7849999999999969E-2</c:v>
                </c:pt>
                <c:pt idx="9">
                  <c:v>4.7000000000000028E-2</c:v>
                </c:pt>
                <c:pt idx="10">
                  <c:v>4.5600000000000022E-2</c:v>
                </c:pt>
                <c:pt idx="11">
                  <c:v>4.3349999999999937E-2</c:v>
                </c:pt>
                <c:pt idx="12">
                  <c:v>4.1949999999999932E-2</c:v>
                </c:pt>
                <c:pt idx="13">
                  <c:v>4.0900000000000034E-2</c:v>
                </c:pt>
                <c:pt idx="14">
                  <c:v>3.875E-2</c:v>
                </c:pt>
                <c:pt idx="15">
                  <c:v>3.7950000000000018E-2</c:v>
                </c:pt>
                <c:pt idx="16">
                  <c:v>3.6800000000000069E-2</c:v>
                </c:pt>
                <c:pt idx="17">
                  <c:v>3.5250000000000059E-2</c:v>
                </c:pt>
                <c:pt idx="18">
                  <c:v>3.4500000000000031E-2</c:v>
                </c:pt>
                <c:pt idx="19">
                  <c:v>3.4000000000000058E-2</c:v>
                </c:pt>
                <c:pt idx="20">
                  <c:v>3.3649999999999951E-2</c:v>
                </c:pt>
                <c:pt idx="21">
                  <c:v>3.3649999999999951E-2</c:v>
                </c:pt>
                <c:pt idx="22">
                  <c:v>3.3400000000000034E-2</c:v>
                </c:pt>
                <c:pt idx="23">
                  <c:v>3.3400000000000034E-2</c:v>
                </c:pt>
                <c:pt idx="24">
                  <c:v>3.3400000000000034E-2</c:v>
                </c:pt>
                <c:pt idx="25">
                  <c:v>3.2900000000000061E-2</c:v>
                </c:pt>
                <c:pt idx="26">
                  <c:v>3.2900000000000061E-2</c:v>
                </c:pt>
                <c:pt idx="27">
                  <c:v>3.2900000000000061E-2</c:v>
                </c:pt>
                <c:pt idx="28">
                  <c:v>3.2600000000000053E-2</c:v>
                </c:pt>
                <c:pt idx="29">
                  <c:v>3.2600000000000053E-2</c:v>
                </c:pt>
                <c:pt idx="30">
                  <c:v>3.3799999999999955E-2</c:v>
                </c:pt>
                <c:pt idx="31">
                  <c:v>3.4800000000000039E-2</c:v>
                </c:pt>
                <c:pt idx="32">
                  <c:v>3.2349999999999997E-2</c:v>
                </c:pt>
                <c:pt idx="33">
                  <c:v>3.2349999999999997E-2</c:v>
                </c:pt>
              </c:numCache>
            </c:numRef>
          </c:val>
          <c:smooth val="0"/>
          <c:extLst>
            <c:ext xmlns:c16="http://schemas.microsoft.com/office/drawing/2014/chart" uri="{C3380CC4-5D6E-409C-BE32-E72D297353CC}">
              <c16:uniqueId val="{00000002-A33F-440D-9611-49952B50C8E8}"/>
            </c:ext>
          </c:extLst>
        </c:ser>
        <c:ser>
          <c:idx val="6"/>
          <c:order val="5"/>
          <c:tx>
            <c:strRef>
              <c:f>Sheet1!$F$4</c:f>
              <c:strCache>
                <c:ptCount val="1"/>
                <c:pt idx="0">
                  <c:v>March 07, 2023</c:v>
                </c:pt>
              </c:strCache>
            </c:strRef>
          </c:tx>
          <c:spPr>
            <a:ln w="28575" cap="rnd">
              <a:solidFill>
                <a:schemeClr val="tx2"/>
              </a:solidFill>
              <a:round/>
            </a:ln>
            <a:effectLst/>
          </c:spPr>
          <c:marker>
            <c:symbol val="none"/>
          </c:marker>
          <c:cat>
            <c:numRef>
              <c:f>Sheet1!$C$8:$C$41</c:f>
              <c:numCache>
                <c:formatCode>[$-409]mmmm\-yy;@</c:formatCode>
                <c:ptCount val="34"/>
                <c:pt idx="0">
                  <c:v>45107</c:v>
                </c:pt>
                <c:pt idx="1">
                  <c:v>45138</c:v>
                </c:pt>
                <c:pt idx="2">
                  <c:v>45169</c:v>
                </c:pt>
                <c:pt idx="3">
                  <c:v>45199</c:v>
                </c:pt>
                <c:pt idx="4">
                  <c:v>45230</c:v>
                </c:pt>
                <c:pt idx="5">
                  <c:v>45260</c:v>
                </c:pt>
                <c:pt idx="6">
                  <c:v>45291</c:v>
                </c:pt>
                <c:pt idx="7">
                  <c:v>45322</c:v>
                </c:pt>
                <c:pt idx="8">
                  <c:v>45351</c:v>
                </c:pt>
                <c:pt idx="9">
                  <c:v>45382</c:v>
                </c:pt>
                <c:pt idx="10">
                  <c:v>45412</c:v>
                </c:pt>
                <c:pt idx="11">
                  <c:v>45443</c:v>
                </c:pt>
                <c:pt idx="12">
                  <c:v>45473</c:v>
                </c:pt>
                <c:pt idx="13">
                  <c:v>45504</c:v>
                </c:pt>
                <c:pt idx="14">
                  <c:v>45535</c:v>
                </c:pt>
                <c:pt idx="15">
                  <c:v>45565</c:v>
                </c:pt>
                <c:pt idx="16">
                  <c:v>45596</c:v>
                </c:pt>
                <c:pt idx="17">
                  <c:v>45626</c:v>
                </c:pt>
                <c:pt idx="18">
                  <c:v>45657</c:v>
                </c:pt>
                <c:pt idx="19">
                  <c:v>45688</c:v>
                </c:pt>
                <c:pt idx="20">
                  <c:v>45716</c:v>
                </c:pt>
                <c:pt idx="21">
                  <c:v>45747</c:v>
                </c:pt>
                <c:pt idx="22">
                  <c:v>45777</c:v>
                </c:pt>
                <c:pt idx="23">
                  <c:v>45808</c:v>
                </c:pt>
                <c:pt idx="24">
                  <c:v>45838</c:v>
                </c:pt>
                <c:pt idx="25">
                  <c:v>45869</c:v>
                </c:pt>
                <c:pt idx="26">
                  <c:v>45900</c:v>
                </c:pt>
                <c:pt idx="27">
                  <c:v>45930</c:v>
                </c:pt>
                <c:pt idx="28">
                  <c:v>45961</c:v>
                </c:pt>
                <c:pt idx="29">
                  <c:v>45991</c:v>
                </c:pt>
                <c:pt idx="30">
                  <c:v>46022</c:v>
                </c:pt>
                <c:pt idx="31">
                  <c:v>46053</c:v>
                </c:pt>
                <c:pt idx="32">
                  <c:v>46081</c:v>
                </c:pt>
                <c:pt idx="33">
                  <c:v>46112</c:v>
                </c:pt>
              </c:numCache>
            </c:numRef>
          </c:cat>
          <c:val>
            <c:numRef>
              <c:f>Sheet1!$F$8:$F$41</c:f>
              <c:numCache>
                <c:formatCode>0.0%</c:formatCode>
                <c:ptCount val="34"/>
                <c:pt idx="0">
                  <c:v>5.430000000000007E-2</c:v>
                </c:pt>
                <c:pt idx="1">
                  <c:v>5.5499999999999973E-2</c:v>
                </c:pt>
                <c:pt idx="2">
                  <c:v>5.6200000000000049E-2</c:v>
                </c:pt>
                <c:pt idx="3">
                  <c:v>5.6250000000000001E-2</c:v>
                </c:pt>
                <c:pt idx="4">
                  <c:v>5.6400000000000006E-2</c:v>
                </c:pt>
                <c:pt idx="5">
                  <c:v>5.5949999999999986E-2</c:v>
                </c:pt>
                <c:pt idx="6">
                  <c:v>5.545000000000002E-2</c:v>
                </c:pt>
                <c:pt idx="7">
                  <c:v>5.5100000000000052E-2</c:v>
                </c:pt>
                <c:pt idx="8">
                  <c:v>5.3900000000000003E-2</c:v>
                </c:pt>
                <c:pt idx="9">
                  <c:v>5.3299999999999986E-2</c:v>
                </c:pt>
                <c:pt idx="10">
                  <c:v>5.2199999999999989E-2</c:v>
                </c:pt>
                <c:pt idx="11">
                  <c:v>5.0300000000000011E-2</c:v>
                </c:pt>
                <c:pt idx="12">
                  <c:v>4.905000000000001E-2</c:v>
                </c:pt>
                <c:pt idx="13">
                  <c:v>4.8149999999999978E-2</c:v>
                </c:pt>
                <c:pt idx="14">
                  <c:v>4.6050000000000042E-2</c:v>
                </c:pt>
                <c:pt idx="15">
                  <c:v>4.5600000000000022E-2</c:v>
                </c:pt>
                <c:pt idx="16">
                  <c:v>4.4549999999999985E-2</c:v>
                </c:pt>
                <c:pt idx="17">
                  <c:v>4.314999999999998E-2</c:v>
                </c:pt>
                <c:pt idx="18">
                  <c:v>4.2150000000000035E-2</c:v>
                </c:pt>
                <c:pt idx="19">
                  <c:v>4.1850000000000026E-2</c:v>
                </c:pt>
                <c:pt idx="20">
                  <c:v>4.0900000000000034E-2</c:v>
                </c:pt>
                <c:pt idx="21">
                  <c:v>4.0900000000000034E-2</c:v>
                </c:pt>
                <c:pt idx="22">
                  <c:v>4.0900000000000034E-2</c:v>
                </c:pt>
                <c:pt idx="23">
                  <c:v>4.0900000000000034E-2</c:v>
                </c:pt>
                <c:pt idx="24">
                  <c:v>4.0900000000000034E-2</c:v>
                </c:pt>
                <c:pt idx="25">
                  <c:v>4.0900000000000034E-2</c:v>
                </c:pt>
                <c:pt idx="26">
                  <c:v>4.0900000000000034E-2</c:v>
                </c:pt>
                <c:pt idx="27">
                  <c:v>4.0900000000000034E-2</c:v>
                </c:pt>
                <c:pt idx="28">
                  <c:v>4.0900000000000034E-2</c:v>
                </c:pt>
                <c:pt idx="29">
                  <c:v>4.0900000000000034E-2</c:v>
                </c:pt>
                <c:pt idx="30">
                  <c:v>4.2099999999999936E-2</c:v>
                </c:pt>
                <c:pt idx="31">
                  <c:v>4.310000000000002E-2</c:v>
                </c:pt>
                <c:pt idx="32">
                  <c:v>4.310000000000002E-2</c:v>
                </c:pt>
                <c:pt idx="33">
                  <c:v>4.310000000000002E-2</c:v>
                </c:pt>
              </c:numCache>
            </c:numRef>
          </c:val>
          <c:smooth val="0"/>
          <c:extLst>
            <c:ext xmlns:c16="http://schemas.microsoft.com/office/drawing/2014/chart" uri="{C3380CC4-5D6E-409C-BE32-E72D297353CC}">
              <c16:uniqueId val="{00000002-F7E8-404D-A30F-90F468EAD808}"/>
            </c:ext>
          </c:extLst>
        </c:ser>
        <c:dLbls>
          <c:showLegendKey val="0"/>
          <c:showVal val="0"/>
          <c:showCatName val="0"/>
          <c:showSerName val="0"/>
          <c:showPercent val="0"/>
          <c:showBubbleSize val="0"/>
        </c:dLbls>
        <c:marker val="1"/>
        <c:smooth val="0"/>
        <c:axId val="1192832911"/>
        <c:axId val="1192832495"/>
      </c:lineChart>
      <c:scatterChart>
        <c:scatterStyle val="lineMarker"/>
        <c:varyColors val="0"/>
        <c:ser>
          <c:idx val="4"/>
          <c:order val="3"/>
          <c:tx>
            <c:strRef>
              <c:f>Sheet1!$L$7</c:f>
              <c:strCache>
                <c:ptCount val="1"/>
                <c:pt idx="0">
                  <c:v>Median FOMC Projections</c:v>
                </c:pt>
              </c:strCache>
            </c:strRef>
          </c:tx>
          <c:spPr>
            <a:ln w="25400" cap="rnd">
              <a:noFill/>
              <a:round/>
            </a:ln>
            <a:effectLst/>
          </c:spPr>
          <c:marker>
            <c:symbol val="diamond"/>
            <c:size val="14"/>
            <c:spPr>
              <a:solidFill>
                <a:schemeClr val="accent1">
                  <a:lumMod val="75000"/>
                </a:schemeClr>
              </a:solidFill>
              <a:ln w="9525">
                <a:solidFill>
                  <a:schemeClr val="tx1"/>
                </a:solidFill>
              </a:ln>
              <a:effectLst/>
            </c:spPr>
          </c:marker>
          <c:xVal>
            <c:numRef>
              <c:f>Sheet1!$C$8:$C$41</c:f>
              <c:numCache>
                <c:formatCode>[$-409]mmmm\-yy;@</c:formatCode>
                <c:ptCount val="34"/>
                <c:pt idx="0">
                  <c:v>45107</c:v>
                </c:pt>
                <c:pt idx="1">
                  <c:v>45138</c:v>
                </c:pt>
                <c:pt idx="2">
                  <c:v>45169</c:v>
                </c:pt>
                <c:pt idx="3">
                  <c:v>45199</c:v>
                </c:pt>
                <c:pt idx="4">
                  <c:v>45230</c:v>
                </c:pt>
                <c:pt idx="5">
                  <c:v>45260</c:v>
                </c:pt>
                <c:pt idx="6">
                  <c:v>45291</c:v>
                </c:pt>
                <c:pt idx="7">
                  <c:v>45322</c:v>
                </c:pt>
                <c:pt idx="8">
                  <c:v>45351</c:v>
                </c:pt>
                <c:pt idx="9">
                  <c:v>45382</c:v>
                </c:pt>
                <c:pt idx="10">
                  <c:v>45412</c:v>
                </c:pt>
                <c:pt idx="11">
                  <c:v>45443</c:v>
                </c:pt>
                <c:pt idx="12">
                  <c:v>45473</c:v>
                </c:pt>
                <c:pt idx="13">
                  <c:v>45504</c:v>
                </c:pt>
                <c:pt idx="14">
                  <c:v>45535</c:v>
                </c:pt>
                <c:pt idx="15">
                  <c:v>45565</c:v>
                </c:pt>
                <c:pt idx="16">
                  <c:v>45596</c:v>
                </c:pt>
                <c:pt idx="17">
                  <c:v>45626</c:v>
                </c:pt>
                <c:pt idx="18">
                  <c:v>45657</c:v>
                </c:pt>
                <c:pt idx="19">
                  <c:v>45688</c:v>
                </c:pt>
                <c:pt idx="20">
                  <c:v>45716</c:v>
                </c:pt>
                <c:pt idx="21">
                  <c:v>45747</c:v>
                </c:pt>
                <c:pt idx="22">
                  <c:v>45777</c:v>
                </c:pt>
                <c:pt idx="23">
                  <c:v>45808</c:v>
                </c:pt>
                <c:pt idx="24">
                  <c:v>45838</c:v>
                </c:pt>
                <c:pt idx="25">
                  <c:v>45869</c:v>
                </c:pt>
                <c:pt idx="26">
                  <c:v>45900</c:v>
                </c:pt>
                <c:pt idx="27">
                  <c:v>45930</c:v>
                </c:pt>
                <c:pt idx="28">
                  <c:v>45961</c:v>
                </c:pt>
                <c:pt idx="29">
                  <c:v>45991</c:v>
                </c:pt>
                <c:pt idx="30">
                  <c:v>46022</c:v>
                </c:pt>
                <c:pt idx="31">
                  <c:v>46053</c:v>
                </c:pt>
                <c:pt idx="32">
                  <c:v>46081</c:v>
                </c:pt>
                <c:pt idx="33">
                  <c:v>46112</c:v>
                </c:pt>
              </c:numCache>
            </c:numRef>
          </c:xVal>
          <c:yVal>
            <c:numRef>
              <c:f>Sheet1!$L$8:$L$41</c:f>
              <c:numCache>
                <c:formatCode>General</c:formatCode>
                <c:ptCount val="34"/>
                <c:pt idx="9" formatCode="0.00%">
                  <c:v>5.1249999999999997E-2</c:v>
                </c:pt>
                <c:pt idx="21" formatCode="0.00%">
                  <c:v>4.1250000000000002E-2</c:v>
                </c:pt>
                <c:pt idx="33" formatCode="0.00%">
                  <c:v>3.125E-2</c:v>
                </c:pt>
              </c:numCache>
            </c:numRef>
          </c:yVal>
          <c:smooth val="0"/>
          <c:extLst>
            <c:ext xmlns:c16="http://schemas.microsoft.com/office/drawing/2014/chart" uri="{C3380CC4-5D6E-409C-BE32-E72D297353CC}">
              <c16:uniqueId val="{00000006-A33F-440D-9611-49952B50C8E8}"/>
            </c:ext>
          </c:extLst>
        </c:ser>
        <c:dLbls>
          <c:showLegendKey val="0"/>
          <c:showVal val="0"/>
          <c:showCatName val="0"/>
          <c:showSerName val="0"/>
          <c:showPercent val="0"/>
          <c:showBubbleSize val="0"/>
        </c:dLbls>
        <c:axId val="1192832911"/>
        <c:axId val="1192832495"/>
      </c:scatterChart>
      <c:dateAx>
        <c:axId val="1192832911"/>
        <c:scaling>
          <c:orientation val="minMax"/>
          <c:max val="45717"/>
        </c:scaling>
        <c:delete val="0"/>
        <c:axPos val="b"/>
        <c:numFmt formatCode="mmm\-yy" sourceLinked="0"/>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92832495"/>
        <c:crosses val="autoZero"/>
        <c:auto val="1"/>
        <c:lblOffset val="100"/>
        <c:baseTimeUnit val="months"/>
        <c:majorUnit val="3"/>
        <c:majorTimeUnit val="months"/>
      </c:dateAx>
      <c:valAx>
        <c:axId val="1192832495"/>
        <c:scaling>
          <c:orientation val="minMax"/>
          <c:max val="6.0000000000000012E-2"/>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92832911"/>
        <c:crosses val="autoZero"/>
        <c:crossBetween val="between"/>
      </c:valAx>
      <c:spPr>
        <a:noFill/>
        <a:ln>
          <a:noFill/>
        </a:ln>
        <a:effectLst/>
      </c:spPr>
    </c:plotArea>
    <c:legend>
      <c:legendPos val="t"/>
      <c:legendEntry>
        <c:idx val="1"/>
        <c:delete val="1"/>
      </c:legendEntry>
      <c:layout>
        <c:manualLayout>
          <c:xMode val="edge"/>
          <c:yMode val="edge"/>
          <c:x val="0.65161345344578159"/>
          <c:y val="0.65208395035250943"/>
          <c:w val="0.33229281667138072"/>
          <c:h val="0.2625567657642017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400">
                <a:solidFill>
                  <a:schemeClr val="tx1"/>
                </a:solidFill>
              </a:defRPr>
            </a:pPr>
            <a:r>
              <a:rPr lang="en-US" sz="1400">
                <a:solidFill>
                  <a:schemeClr val="tx1"/>
                </a:solidFill>
              </a:rPr>
              <a:t>U.S. Treasury Yield Curve</a:t>
            </a:r>
          </a:p>
        </c:rich>
      </c:tx>
      <c:overlay val="0"/>
    </c:title>
    <c:autoTitleDeleted val="0"/>
    <c:plotArea>
      <c:layout>
        <c:manualLayout>
          <c:layoutTarget val="inner"/>
          <c:xMode val="edge"/>
          <c:yMode val="edge"/>
          <c:x val="0.10042341633157176"/>
          <c:y val="8.681663114591763E-2"/>
          <c:w val="0.87296309061046429"/>
          <c:h val="0.80710622269898646"/>
        </c:manualLayout>
      </c:layout>
      <c:areaChart>
        <c:grouping val="standard"/>
        <c:varyColors val="0"/>
        <c:ser>
          <c:idx val="2"/>
          <c:order val="3"/>
          <c:tx>
            <c:strRef>
              <c:f>Main!$H$4</c:f>
              <c:strCache>
                <c:ptCount val="1"/>
                <c:pt idx="0">
                  <c:v>1 Year Range</c:v>
                </c:pt>
              </c:strCache>
            </c:strRef>
          </c:tx>
          <c:spPr>
            <a:solidFill>
              <a:schemeClr val="accent2">
                <a:lumMod val="20000"/>
                <a:lumOff val="80000"/>
              </a:schemeClr>
            </a:solidFill>
          </c:spPr>
          <c:val>
            <c:numRef>
              <c:f>Main!$H$8:$H$16</c:f>
              <c:numCache>
                <c:formatCode>0.00%</c:formatCode>
                <c:ptCount val="9"/>
                <c:pt idx="0">
                  <c:v>5.3884000000000001E-2</c:v>
                </c:pt>
                <c:pt idx="1">
                  <c:v>5.4406999999999997E-2</c:v>
                </c:pt>
                <c:pt idx="2">
                  <c:v>5.2306999999999999E-2</c:v>
                </c:pt>
                <c:pt idx="3">
                  <c:v>5.0701000000000003E-2</c:v>
                </c:pt>
                <c:pt idx="4">
                  <c:v>4.7465E-2</c:v>
                </c:pt>
                <c:pt idx="5">
                  <c:v>4.4444999999999998E-2</c:v>
                </c:pt>
                <c:pt idx="6">
                  <c:v>4.3536999999999999E-2</c:v>
                </c:pt>
                <c:pt idx="7">
                  <c:v>4.2423999999999996E-2</c:v>
                </c:pt>
                <c:pt idx="8">
                  <c:v>4.3784000000000003E-2</c:v>
                </c:pt>
              </c:numCache>
            </c:numRef>
          </c:val>
          <c:extLst>
            <c:ext xmlns:c16="http://schemas.microsoft.com/office/drawing/2014/chart" uri="{C3380CC4-5D6E-409C-BE32-E72D297353CC}">
              <c16:uniqueId val="{00000000-3B0C-4DB2-B44D-2BD07C8B9EED}"/>
            </c:ext>
          </c:extLst>
        </c:ser>
        <c:ser>
          <c:idx val="3"/>
          <c:order val="4"/>
          <c:tx>
            <c:strRef>
              <c:f>Main!$I$7</c:f>
              <c:strCache>
                <c:ptCount val="1"/>
                <c:pt idx="0">
                  <c:v>1 Year Range Low</c:v>
                </c:pt>
              </c:strCache>
            </c:strRef>
          </c:tx>
          <c:spPr>
            <a:solidFill>
              <a:schemeClr val="bg1"/>
            </a:solidFill>
          </c:spPr>
          <c:val>
            <c:numRef>
              <c:f>Main!$I$8:$I$16</c:f>
              <c:numCache>
                <c:formatCode>0.00%</c:formatCode>
                <c:ptCount val="9"/>
                <c:pt idx="0">
                  <c:v>1.2357E-2</c:v>
                </c:pt>
                <c:pt idx="1">
                  <c:v>1.754E-2</c:v>
                </c:pt>
                <c:pt idx="2">
                  <c:v>2.2270999999999999E-2</c:v>
                </c:pt>
                <c:pt idx="3">
                  <c:v>2.7739000000000003E-2</c:v>
                </c:pt>
                <c:pt idx="4">
                  <c:v>2.7942000000000002E-2</c:v>
                </c:pt>
                <c:pt idx="5">
                  <c:v>2.6341E-2</c:v>
                </c:pt>
                <c:pt idx="6">
                  <c:v>2.6175999999999998E-2</c:v>
                </c:pt>
                <c:pt idx="7">
                  <c:v>2.5731999999999998E-2</c:v>
                </c:pt>
                <c:pt idx="8">
                  <c:v>2.9142999999999999E-2</c:v>
                </c:pt>
              </c:numCache>
            </c:numRef>
          </c:val>
          <c:extLst>
            <c:ext xmlns:c16="http://schemas.microsoft.com/office/drawing/2014/chart" uri="{C3380CC4-5D6E-409C-BE32-E72D297353CC}">
              <c16:uniqueId val="{00000001-3B0C-4DB2-B44D-2BD07C8B9EED}"/>
            </c:ext>
          </c:extLst>
        </c:ser>
        <c:dLbls>
          <c:showLegendKey val="0"/>
          <c:showVal val="0"/>
          <c:showCatName val="0"/>
          <c:showSerName val="0"/>
          <c:showPercent val="0"/>
          <c:showBubbleSize val="0"/>
        </c:dLbls>
        <c:axId val="702972392"/>
        <c:axId val="702970824"/>
        <c:extLst>
          <c:ext xmlns:c15="http://schemas.microsoft.com/office/drawing/2012/chart" uri="{02D57815-91ED-43cb-92C2-25804820EDAC}">
            <c15:filteredAreaSeries>
              <c15:ser>
                <c:idx val="4"/>
                <c:order val="2"/>
                <c:tx>
                  <c:strRef>
                    <c:extLst>
                      <c:ext uri="{02D57815-91ED-43cb-92C2-25804820EDAC}">
                        <c15:formulaRef>
                          <c15:sqref>Main!$J$4</c15:sqref>
                        </c15:formulaRef>
                      </c:ext>
                    </c:extLst>
                    <c:strCache>
                      <c:ptCount val="1"/>
                      <c:pt idx="0">
                        <c:v>10-Year Range</c:v>
                      </c:pt>
                    </c:strCache>
                  </c:strRef>
                </c:tx>
                <c:spPr>
                  <a:solidFill>
                    <a:schemeClr val="accent2">
                      <a:lumMod val="20000"/>
                      <a:lumOff val="80000"/>
                    </a:schemeClr>
                  </a:solidFill>
                </c:spPr>
                <c:val>
                  <c:numRef>
                    <c:extLst>
                      <c:ext uri="{02D57815-91ED-43cb-92C2-25804820EDAC}">
                        <c15:formulaRef>
                          <c15:sqref>Main!$J$8:$J$16</c15:sqref>
                        </c15:formulaRef>
                      </c:ext>
                    </c:extLst>
                    <c:numCache>
                      <c:formatCode>0.00%</c:formatCode>
                      <c:ptCount val="9"/>
                      <c:pt idx="0">
                        <c:v>5.3884000000000001E-2</c:v>
                      </c:pt>
                      <c:pt idx="1">
                        <c:v>5.4406999999999997E-2</c:v>
                      </c:pt>
                      <c:pt idx="2">
                        <c:v>5.2306999999999999E-2</c:v>
                      </c:pt>
                      <c:pt idx="3">
                        <c:v>5.0701000000000003E-2</c:v>
                      </c:pt>
                      <c:pt idx="4">
                        <c:v>4.7465E-2</c:v>
                      </c:pt>
                      <c:pt idx="5">
                        <c:v>4.4444999999999998E-2</c:v>
                      </c:pt>
                      <c:pt idx="6">
                        <c:v>4.3536999999999999E-2</c:v>
                      </c:pt>
                      <c:pt idx="7">
                        <c:v>4.2423999999999996E-2</c:v>
                      </c:pt>
                      <c:pt idx="8">
                        <c:v>4.3784000000000003E-2</c:v>
                      </c:pt>
                    </c:numCache>
                  </c:numRef>
                </c:val>
                <c:extLst>
                  <c:ext xmlns:c16="http://schemas.microsoft.com/office/drawing/2014/chart" uri="{C3380CC4-5D6E-409C-BE32-E72D297353CC}">
                    <c16:uniqueId val="{00000004-3B0C-4DB2-B44D-2BD07C8B9EED}"/>
                  </c:ext>
                </c:extLst>
              </c15:ser>
            </c15:filteredAreaSeries>
            <c15:filteredAreaSeries>
              <c15:ser>
                <c:idx val="5"/>
                <c:order val="5"/>
                <c:tx>
                  <c:strRef>
                    <c:extLst xmlns:c15="http://schemas.microsoft.com/office/drawing/2012/chart">
                      <c:ext xmlns:c15="http://schemas.microsoft.com/office/drawing/2012/chart" uri="{02D57815-91ED-43cb-92C2-25804820EDAC}">
                        <c15:formulaRef>
                          <c15:sqref>Main!$K$7</c15:sqref>
                        </c15:formulaRef>
                      </c:ext>
                    </c:extLst>
                    <c:strCache>
                      <c:ptCount val="1"/>
                      <c:pt idx="0">
                        <c:v>10-Year Range Low</c:v>
                      </c:pt>
                    </c:strCache>
                  </c:strRef>
                </c:tx>
                <c:spPr>
                  <a:solidFill>
                    <a:schemeClr val="bg1"/>
                  </a:solidFill>
                </c:spPr>
                <c:val>
                  <c:numRef>
                    <c:extLst xmlns:c15="http://schemas.microsoft.com/office/drawing/2012/chart">
                      <c:ext xmlns:c15="http://schemas.microsoft.com/office/drawing/2012/chart" uri="{02D57815-91ED-43cb-92C2-25804820EDAC}">
                        <c15:formulaRef>
                          <c15:sqref>Main!$K$8:$K$16</c15:sqref>
                        </c15:formulaRef>
                      </c:ext>
                    </c:extLst>
                    <c:numCache>
                      <c:formatCode>0.00%</c:formatCode>
                      <c:ptCount val="9"/>
                      <c:pt idx="0">
                        <c:v>-1.372E-3</c:v>
                      </c:pt>
                      <c:pt idx="1">
                        <c:v>-2.7900000000000001E-4</c:v>
                      </c:pt>
                      <c:pt idx="2">
                        <c:v>3.3E-4</c:v>
                      </c:pt>
                      <c:pt idx="3">
                        <c:v>1.013E-3</c:v>
                      </c:pt>
                      <c:pt idx="4">
                        <c:v>1.1169999999999999E-3</c:v>
                      </c:pt>
                      <c:pt idx="5">
                        <c:v>1.902E-3</c:v>
                      </c:pt>
                      <c:pt idx="6">
                        <c:v>3.5690000000000001E-3</c:v>
                      </c:pt>
                      <c:pt idx="7">
                        <c:v>5.0690000000000006E-3</c:v>
                      </c:pt>
                      <c:pt idx="8">
                        <c:v>9.953E-3</c:v>
                      </c:pt>
                    </c:numCache>
                  </c:numRef>
                </c:val>
                <c:extLst xmlns:c15="http://schemas.microsoft.com/office/drawing/2012/chart">
                  <c:ext xmlns:c16="http://schemas.microsoft.com/office/drawing/2014/chart" uri="{C3380CC4-5D6E-409C-BE32-E72D297353CC}">
                    <c16:uniqueId val="{00000005-3B0C-4DB2-B44D-2BD07C8B9EED}"/>
                  </c:ext>
                </c:extLst>
              </c15:ser>
            </c15:filteredAreaSeries>
          </c:ext>
        </c:extLst>
      </c:areaChart>
      <c:lineChart>
        <c:grouping val="standard"/>
        <c:varyColors val="0"/>
        <c:ser>
          <c:idx val="0"/>
          <c:order val="0"/>
          <c:tx>
            <c:strRef>
              <c:f>Main!$E$4</c:f>
              <c:strCache>
                <c:ptCount val="1"/>
                <c:pt idx="0">
                  <c:v>June 08, 2023</c:v>
                </c:pt>
              </c:strCache>
            </c:strRef>
          </c:tx>
          <c:spPr>
            <a:ln>
              <a:solidFill>
                <a:schemeClr val="accent1"/>
              </a:solidFill>
            </a:ln>
          </c:spPr>
          <c:marker>
            <c:symbol val="none"/>
          </c:marker>
          <c:dLbls>
            <c:dLbl>
              <c:idx val="0"/>
              <c:layout>
                <c:manualLayout>
                  <c:x val="-5.4007394462970586E-2"/>
                  <c:y val="-1.68861853027749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0E-406C-871B-EAD4BF58DB15}"/>
                </c:ext>
              </c:extLst>
            </c:dLbl>
            <c:dLbl>
              <c:idx val="1"/>
              <c:delete val="1"/>
              <c:extLst>
                <c:ext xmlns:c15="http://schemas.microsoft.com/office/drawing/2012/chart" uri="{CE6537A1-D6FC-4f65-9D91-7224C49458BB}"/>
                <c:ext xmlns:c16="http://schemas.microsoft.com/office/drawing/2014/chart" uri="{C3380CC4-5D6E-409C-BE32-E72D297353CC}">
                  <c16:uniqueId val="{00000000-5F78-4603-BBEC-84C6B4E13E4F}"/>
                </c:ext>
              </c:extLst>
            </c:dLbl>
            <c:dLbl>
              <c:idx val="2"/>
              <c:delete val="1"/>
              <c:extLst>
                <c:ext xmlns:c15="http://schemas.microsoft.com/office/drawing/2012/chart" uri="{CE6537A1-D6FC-4f65-9D91-7224C49458BB}"/>
                <c:ext xmlns:c16="http://schemas.microsoft.com/office/drawing/2014/chart" uri="{C3380CC4-5D6E-409C-BE32-E72D297353CC}">
                  <c16:uniqueId val="{00000003-9DC1-401A-9BA3-58AF541C5248}"/>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C1-401A-9BA3-58AF541C5248}"/>
                </c:ext>
              </c:extLst>
            </c:dLbl>
            <c:dLbl>
              <c:idx val="4"/>
              <c:delete val="1"/>
              <c:extLst>
                <c:ext xmlns:c15="http://schemas.microsoft.com/office/drawing/2012/chart" uri="{CE6537A1-D6FC-4f65-9D91-7224C49458BB}"/>
                <c:ext xmlns:c16="http://schemas.microsoft.com/office/drawing/2014/chart" uri="{C3380CC4-5D6E-409C-BE32-E72D297353CC}">
                  <c16:uniqueId val="{00000001-4DD5-4EF2-91A0-B752F850894F}"/>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70-43FB-B699-1B656FBCC7B8}"/>
                </c:ext>
              </c:extLst>
            </c:dLbl>
            <c:dLbl>
              <c:idx val="6"/>
              <c:delete val="1"/>
              <c:extLst>
                <c:ext xmlns:c15="http://schemas.microsoft.com/office/drawing/2012/chart" uri="{CE6537A1-D6FC-4f65-9D91-7224C49458BB}"/>
                <c:ext xmlns:c16="http://schemas.microsoft.com/office/drawing/2014/chart" uri="{C3380CC4-5D6E-409C-BE32-E72D297353CC}">
                  <c16:uniqueId val="{00000003-DA0A-4198-A9A7-86A3D78CA72E}"/>
                </c:ext>
              </c:extLst>
            </c:dLbl>
            <c:dLbl>
              <c:idx val="7"/>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A0A-4198-A9A7-86A3D78CA72E}"/>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0A-4198-A9A7-86A3D78CA72E}"/>
                </c:ext>
              </c:extLst>
            </c:dLbl>
            <c:spPr>
              <a:noFill/>
              <a:ln>
                <a:noFill/>
              </a:ln>
              <a:effectLst/>
            </c:spPr>
            <c:txPr>
              <a:bodyPr wrap="square" lIns="38100" tIns="19050" rIns="38100" bIns="19050" anchor="ctr">
                <a:spAutoFit/>
              </a:bodyPr>
              <a:lstStyle/>
              <a:p>
                <a:pPr>
                  <a:defRPr b="1">
                    <a:solidFill>
                      <a:schemeClr val="tx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Main!$A$8:$A$16</c:f>
              <c:numCache>
                <c:formatCode>m/d/yyyy</c:formatCode>
                <c:ptCount val="9"/>
                <c:pt idx="0">
                  <c:v>36526</c:v>
                </c:pt>
                <c:pt idx="1">
                  <c:v>36800</c:v>
                </c:pt>
                <c:pt idx="2">
                  <c:v>36981</c:v>
                </c:pt>
                <c:pt idx="3">
                  <c:v>37468</c:v>
                </c:pt>
                <c:pt idx="4">
                  <c:v>37833</c:v>
                </c:pt>
                <c:pt idx="5">
                  <c:v>38383</c:v>
                </c:pt>
                <c:pt idx="6">
                  <c:v>39113</c:v>
                </c:pt>
                <c:pt idx="7">
                  <c:v>40209</c:v>
                </c:pt>
                <c:pt idx="8">
                  <c:v>47514</c:v>
                </c:pt>
              </c:numCache>
            </c:numRef>
          </c:cat>
          <c:val>
            <c:numRef>
              <c:f>Main!$E$8:$E$16</c:f>
              <c:numCache>
                <c:formatCode>0.00%</c:formatCode>
                <c:ptCount val="9"/>
                <c:pt idx="0">
                  <c:v>5.2479999999999999E-2</c:v>
                </c:pt>
                <c:pt idx="1">
                  <c:v>5.3749999999999999E-2</c:v>
                </c:pt>
                <c:pt idx="2">
                  <c:v>5.1082999999999996E-2</c:v>
                </c:pt>
                <c:pt idx="3">
                  <c:v>4.5083999999999999E-2</c:v>
                </c:pt>
                <c:pt idx="4">
                  <c:v>4.1528000000000002E-2</c:v>
                </c:pt>
                <c:pt idx="5">
                  <c:v>3.8598E-2</c:v>
                </c:pt>
                <c:pt idx="6">
                  <c:v>3.8039000000000003E-2</c:v>
                </c:pt>
                <c:pt idx="7">
                  <c:v>3.7294999999999995E-2</c:v>
                </c:pt>
                <c:pt idx="8">
                  <c:v>3.8987000000000001E-2</c:v>
                </c:pt>
              </c:numCache>
            </c:numRef>
          </c:val>
          <c:smooth val="0"/>
          <c:extLst>
            <c:ext xmlns:c16="http://schemas.microsoft.com/office/drawing/2014/chart" uri="{C3380CC4-5D6E-409C-BE32-E72D297353CC}">
              <c16:uniqueId val="{00000002-3B0C-4DB2-B44D-2BD07C8B9EED}"/>
            </c:ext>
          </c:extLst>
        </c:ser>
        <c:ser>
          <c:idx val="1"/>
          <c:order val="1"/>
          <c:tx>
            <c:strRef>
              <c:f>Main!$F$4</c:f>
              <c:strCache>
                <c:ptCount val="1"/>
                <c:pt idx="0">
                  <c:v>May 12, 2023</c:v>
                </c:pt>
              </c:strCache>
            </c:strRef>
          </c:tx>
          <c:spPr>
            <a:ln>
              <a:solidFill>
                <a:schemeClr val="accent2"/>
              </a:solidFill>
              <a:prstDash val="dash"/>
            </a:ln>
          </c:spPr>
          <c:marker>
            <c:symbol val="none"/>
          </c:marker>
          <c:cat>
            <c:numRef>
              <c:f>Main!$A$8:$A$16</c:f>
              <c:numCache>
                <c:formatCode>m/d/yyyy</c:formatCode>
                <c:ptCount val="9"/>
                <c:pt idx="0">
                  <c:v>36526</c:v>
                </c:pt>
                <c:pt idx="1">
                  <c:v>36800</c:v>
                </c:pt>
                <c:pt idx="2">
                  <c:v>36981</c:v>
                </c:pt>
                <c:pt idx="3">
                  <c:v>37468</c:v>
                </c:pt>
                <c:pt idx="4">
                  <c:v>37833</c:v>
                </c:pt>
                <c:pt idx="5">
                  <c:v>38383</c:v>
                </c:pt>
                <c:pt idx="6">
                  <c:v>39113</c:v>
                </c:pt>
                <c:pt idx="7">
                  <c:v>40209</c:v>
                </c:pt>
                <c:pt idx="8">
                  <c:v>47514</c:v>
                </c:pt>
              </c:numCache>
            </c:numRef>
          </c:cat>
          <c:val>
            <c:numRef>
              <c:f>Main!$F$8:$F$16</c:f>
              <c:numCache>
                <c:formatCode>0.00%</c:formatCode>
                <c:ptCount val="9"/>
                <c:pt idx="0">
                  <c:v>5.1521999999999998E-2</c:v>
                </c:pt>
                <c:pt idx="1">
                  <c:v>5.0839999999999996E-2</c:v>
                </c:pt>
                <c:pt idx="2">
                  <c:v>4.7342000000000002E-2</c:v>
                </c:pt>
                <c:pt idx="3">
                  <c:v>3.9871999999999998E-2</c:v>
                </c:pt>
                <c:pt idx="4">
                  <c:v>3.6554999999999997E-2</c:v>
                </c:pt>
                <c:pt idx="5">
                  <c:v>3.4462E-2</c:v>
                </c:pt>
                <c:pt idx="6">
                  <c:v>3.4514999999999997E-2</c:v>
                </c:pt>
                <c:pt idx="7">
                  <c:v>3.4624999999999996E-2</c:v>
                </c:pt>
                <c:pt idx="8">
                  <c:v>3.7888000000000005E-2</c:v>
                </c:pt>
              </c:numCache>
            </c:numRef>
          </c:val>
          <c:smooth val="0"/>
          <c:extLst>
            <c:ext xmlns:c16="http://schemas.microsoft.com/office/drawing/2014/chart" uri="{C3380CC4-5D6E-409C-BE32-E72D297353CC}">
              <c16:uniqueId val="{00000003-3B0C-4DB2-B44D-2BD07C8B9EED}"/>
            </c:ext>
          </c:extLst>
        </c:ser>
        <c:dLbls>
          <c:showLegendKey val="0"/>
          <c:showVal val="0"/>
          <c:showCatName val="0"/>
          <c:showSerName val="0"/>
          <c:showPercent val="0"/>
          <c:showBubbleSize val="0"/>
        </c:dLbls>
        <c:marker val="1"/>
        <c:smooth val="0"/>
        <c:axId val="702972392"/>
        <c:axId val="702970824"/>
      </c:lineChart>
      <c:dateAx>
        <c:axId val="702972392"/>
        <c:scaling>
          <c:orientation val="minMax"/>
          <c:min val="36526"/>
        </c:scaling>
        <c:delete val="0"/>
        <c:axPos val="b"/>
        <c:title>
          <c:tx>
            <c:rich>
              <a:bodyPr/>
              <a:lstStyle/>
              <a:p>
                <a:pPr>
                  <a:defRPr sz="1200"/>
                </a:pPr>
                <a:r>
                  <a:rPr lang="en-US" sz="1200" dirty="0"/>
                  <a:t>Maturity</a:t>
                </a:r>
              </a:p>
            </c:rich>
          </c:tx>
          <c:layout>
            <c:manualLayout>
              <c:xMode val="edge"/>
              <c:yMode val="edge"/>
              <c:x val="0.50078398075889818"/>
              <c:y val="0.95850843046055756"/>
            </c:manualLayout>
          </c:layout>
          <c:overlay val="0"/>
        </c:title>
        <c:numFmt formatCode="0.000" sourceLinked="0"/>
        <c:majorTickMark val="none"/>
        <c:minorTickMark val="none"/>
        <c:tickLblPos val="none"/>
        <c:spPr>
          <a:ln w="19050">
            <a:solidFill>
              <a:schemeClr val="tx1"/>
            </a:solidFill>
          </a:ln>
        </c:spPr>
        <c:crossAx val="702970824"/>
        <c:crossesAt val="0"/>
        <c:auto val="0"/>
        <c:lblOffset val="100"/>
        <c:baseTimeUnit val="months"/>
      </c:dateAx>
      <c:valAx>
        <c:axId val="702970824"/>
        <c:scaling>
          <c:orientation val="minMax"/>
          <c:min val="0"/>
        </c:scaling>
        <c:delete val="0"/>
        <c:axPos val="l"/>
        <c:title>
          <c:tx>
            <c:rich>
              <a:bodyPr/>
              <a:lstStyle/>
              <a:p>
                <a:pPr>
                  <a:defRPr/>
                </a:pPr>
                <a:r>
                  <a:rPr lang="en-US" sz="1200" dirty="0"/>
                  <a:t>Yield</a:t>
                </a:r>
              </a:p>
            </c:rich>
          </c:tx>
          <c:overlay val="0"/>
        </c:title>
        <c:numFmt formatCode="0.0%" sourceLinked="0"/>
        <c:majorTickMark val="out"/>
        <c:minorTickMark val="none"/>
        <c:tickLblPos val="nextTo"/>
        <c:spPr>
          <a:ln>
            <a:noFill/>
          </a:ln>
        </c:spPr>
        <c:txPr>
          <a:bodyPr rot="0" vert="horz"/>
          <a:lstStyle/>
          <a:p>
            <a:pPr>
              <a:defRPr sz="1200"/>
            </a:pPr>
            <a:endParaRPr lang="en-US"/>
          </a:p>
        </c:txPr>
        <c:crossAx val="702972392"/>
        <c:crossesAt val="100"/>
        <c:crossBetween val="between"/>
      </c:valAx>
      <c:spPr>
        <a:ln>
          <a:noFill/>
        </a:ln>
      </c:spPr>
    </c:plotArea>
    <c:legend>
      <c:legendPos val="r"/>
      <c:legendEntry>
        <c:idx val="1"/>
        <c:delete val="1"/>
      </c:legendEntry>
      <c:layout>
        <c:manualLayout>
          <c:xMode val="edge"/>
          <c:yMode val="edge"/>
          <c:x val="0.69989584175206609"/>
          <c:y val="0.65700312386450377"/>
          <c:w val="0.22604788852442897"/>
          <c:h val="0.21729996336229807"/>
        </c:manualLayout>
      </c:layout>
      <c:overlay val="0"/>
      <c:spPr>
        <a:solidFill>
          <a:schemeClr val="bg1"/>
        </a:solidFill>
        <a:ln cap="rnd">
          <a:noFill/>
          <a:round/>
        </a:ln>
      </c:spPr>
      <c:txPr>
        <a:bodyPr/>
        <a:lstStyle/>
        <a:p>
          <a:pPr>
            <a:defRPr sz="1200"/>
          </a:pPr>
          <a:endParaRPr lang="en-US"/>
        </a:p>
      </c:txPr>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Money</a:t>
            </a:r>
            <a:r>
              <a:rPr lang="en-US" b="1" baseline="0" dirty="0">
                <a:solidFill>
                  <a:schemeClr val="tx1"/>
                </a:solidFill>
              </a:rPr>
              <a:t> Market Funds</a:t>
            </a:r>
          </a:p>
          <a:p>
            <a:pPr>
              <a:defRPr/>
            </a:pPr>
            <a:r>
              <a:rPr lang="en-US" sz="1100" b="0" i="1" baseline="0" dirty="0">
                <a:solidFill>
                  <a:schemeClr val="tx1"/>
                </a:solidFill>
              </a:rPr>
              <a:t>Total Net Assets</a:t>
            </a:r>
            <a:endParaRPr lang="en-US" sz="1100" b="0"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Sheet1!$C$2</c:f>
              <c:strCache>
                <c:ptCount val="1"/>
                <c:pt idx="0">
                  <c:v>Money Market Fund Assets (left)</c:v>
                </c:pt>
              </c:strCache>
            </c:strRef>
          </c:tx>
          <c:spPr>
            <a:solidFill>
              <a:schemeClr val="accent1">
                <a:lumMod val="20000"/>
                <a:lumOff val="80000"/>
              </a:schemeClr>
            </a:solidFill>
            <a:ln w="19050">
              <a:solidFill>
                <a:schemeClr val="accent1"/>
              </a:solidFill>
            </a:ln>
            <a:effectLst/>
          </c:spPr>
          <c:cat>
            <c:numRef>
              <c:f>Sheet1!$B$3:$B$282</c:f>
              <c:numCache>
                <c:formatCode>m/d/yyyy</c:formatCode>
                <c:ptCount val="280"/>
                <c:pt idx="0">
                  <c:v>43103</c:v>
                </c:pt>
                <c:pt idx="1">
                  <c:v>43110</c:v>
                </c:pt>
                <c:pt idx="2">
                  <c:v>43117</c:v>
                </c:pt>
                <c:pt idx="3">
                  <c:v>43124</c:v>
                </c:pt>
                <c:pt idx="4">
                  <c:v>43131</c:v>
                </c:pt>
                <c:pt idx="5">
                  <c:v>43138</c:v>
                </c:pt>
                <c:pt idx="6">
                  <c:v>43145</c:v>
                </c:pt>
                <c:pt idx="7">
                  <c:v>43152</c:v>
                </c:pt>
                <c:pt idx="8">
                  <c:v>43159</c:v>
                </c:pt>
                <c:pt idx="9">
                  <c:v>43166</c:v>
                </c:pt>
                <c:pt idx="10">
                  <c:v>43173</c:v>
                </c:pt>
                <c:pt idx="11">
                  <c:v>43180</c:v>
                </c:pt>
                <c:pt idx="12">
                  <c:v>43187</c:v>
                </c:pt>
                <c:pt idx="13">
                  <c:v>43194</c:v>
                </c:pt>
                <c:pt idx="14">
                  <c:v>43201</c:v>
                </c:pt>
                <c:pt idx="15">
                  <c:v>43208</c:v>
                </c:pt>
                <c:pt idx="16">
                  <c:v>43215</c:v>
                </c:pt>
                <c:pt idx="17">
                  <c:v>43222</c:v>
                </c:pt>
                <c:pt idx="18">
                  <c:v>43229</c:v>
                </c:pt>
                <c:pt idx="19">
                  <c:v>43236</c:v>
                </c:pt>
                <c:pt idx="20">
                  <c:v>43243</c:v>
                </c:pt>
                <c:pt idx="21">
                  <c:v>43250</c:v>
                </c:pt>
                <c:pt idx="22">
                  <c:v>43257</c:v>
                </c:pt>
                <c:pt idx="23">
                  <c:v>43264</c:v>
                </c:pt>
                <c:pt idx="24">
                  <c:v>43271</c:v>
                </c:pt>
                <c:pt idx="25">
                  <c:v>43278</c:v>
                </c:pt>
                <c:pt idx="26">
                  <c:v>43285</c:v>
                </c:pt>
                <c:pt idx="27">
                  <c:v>43292</c:v>
                </c:pt>
                <c:pt idx="28">
                  <c:v>43299</c:v>
                </c:pt>
                <c:pt idx="29">
                  <c:v>43306</c:v>
                </c:pt>
                <c:pt idx="30">
                  <c:v>43313</c:v>
                </c:pt>
                <c:pt idx="31">
                  <c:v>43320</c:v>
                </c:pt>
                <c:pt idx="32">
                  <c:v>43327</c:v>
                </c:pt>
                <c:pt idx="33">
                  <c:v>43334</c:v>
                </c:pt>
                <c:pt idx="34">
                  <c:v>43341</c:v>
                </c:pt>
                <c:pt idx="35">
                  <c:v>43348</c:v>
                </c:pt>
                <c:pt idx="36">
                  <c:v>43355</c:v>
                </c:pt>
                <c:pt idx="37">
                  <c:v>43362</c:v>
                </c:pt>
                <c:pt idx="38">
                  <c:v>43369</c:v>
                </c:pt>
                <c:pt idx="39">
                  <c:v>43376</c:v>
                </c:pt>
                <c:pt idx="40">
                  <c:v>43383</c:v>
                </c:pt>
                <c:pt idx="41">
                  <c:v>43390</c:v>
                </c:pt>
                <c:pt idx="42">
                  <c:v>43397</c:v>
                </c:pt>
                <c:pt idx="43">
                  <c:v>43404</c:v>
                </c:pt>
                <c:pt idx="44">
                  <c:v>43411</c:v>
                </c:pt>
                <c:pt idx="45">
                  <c:v>43418</c:v>
                </c:pt>
                <c:pt idx="46">
                  <c:v>43425</c:v>
                </c:pt>
                <c:pt idx="47">
                  <c:v>43432</c:v>
                </c:pt>
                <c:pt idx="48">
                  <c:v>43439</c:v>
                </c:pt>
                <c:pt idx="49">
                  <c:v>43446</c:v>
                </c:pt>
                <c:pt idx="50">
                  <c:v>43453</c:v>
                </c:pt>
                <c:pt idx="51">
                  <c:v>43460</c:v>
                </c:pt>
                <c:pt idx="52">
                  <c:v>43467</c:v>
                </c:pt>
                <c:pt idx="53">
                  <c:v>43474</c:v>
                </c:pt>
                <c:pt idx="54">
                  <c:v>43481</c:v>
                </c:pt>
                <c:pt idx="55">
                  <c:v>43488</c:v>
                </c:pt>
                <c:pt idx="56">
                  <c:v>43495</c:v>
                </c:pt>
                <c:pt idx="57">
                  <c:v>43502</c:v>
                </c:pt>
                <c:pt idx="58">
                  <c:v>43509</c:v>
                </c:pt>
                <c:pt idx="59">
                  <c:v>43516</c:v>
                </c:pt>
                <c:pt idx="60">
                  <c:v>43523</c:v>
                </c:pt>
                <c:pt idx="61">
                  <c:v>43530</c:v>
                </c:pt>
                <c:pt idx="62">
                  <c:v>43537</c:v>
                </c:pt>
                <c:pt idx="63">
                  <c:v>43544</c:v>
                </c:pt>
                <c:pt idx="64">
                  <c:v>43551</c:v>
                </c:pt>
                <c:pt idx="65">
                  <c:v>43558</c:v>
                </c:pt>
                <c:pt idx="66">
                  <c:v>43565</c:v>
                </c:pt>
                <c:pt idx="67">
                  <c:v>43572</c:v>
                </c:pt>
                <c:pt idx="68">
                  <c:v>43579</c:v>
                </c:pt>
                <c:pt idx="69">
                  <c:v>43586</c:v>
                </c:pt>
                <c:pt idx="70">
                  <c:v>43593</c:v>
                </c:pt>
                <c:pt idx="71">
                  <c:v>43600</c:v>
                </c:pt>
                <c:pt idx="72">
                  <c:v>43607</c:v>
                </c:pt>
                <c:pt idx="73">
                  <c:v>43614</c:v>
                </c:pt>
                <c:pt idx="74">
                  <c:v>43621</c:v>
                </c:pt>
                <c:pt idx="75">
                  <c:v>43628</c:v>
                </c:pt>
                <c:pt idx="76">
                  <c:v>43635</c:v>
                </c:pt>
                <c:pt idx="77">
                  <c:v>43642</c:v>
                </c:pt>
                <c:pt idx="78">
                  <c:v>43649</c:v>
                </c:pt>
                <c:pt idx="79">
                  <c:v>43656</c:v>
                </c:pt>
                <c:pt idx="80">
                  <c:v>43663</c:v>
                </c:pt>
                <c:pt idx="81">
                  <c:v>43670</c:v>
                </c:pt>
                <c:pt idx="82">
                  <c:v>43677</c:v>
                </c:pt>
                <c:pt idx="83">
                  <c:v>43684</c:v>
                </c:pt>
                <c:pt idx="84">
                  <c:v>43691</c:v>
                </c:pt>
                <c:pt idx="85">
                  <c:v>43698</c:v>
                </c:pt>
                <c:pt idx="86">
                  <c:v>43705</c:v>
                </c:pt>
                <c:pt idx="87">
                  <c:v>43712</c:v>
                </c:pt>
                <c:pt idx="88">
                  <c:v>43719</c:v>
                </c:pt>
                <c:pt idx="89">
                  <c:v>43726</c:v>
                </c:pt>
                <c:pt idx="90">
                  <c:v>43733</c:v>
                </c:pt>
                <c:pt idx="91">
                  <c:v>43740</c:v>
                </c:pt>
                <c:pt idx="92">
                  <c:v>43747</c:v>
                </c:pt>
                <c:pt idx="93">
                  <c:v>43754</c:v>
                </c:pt>
                <c:pt idx="94">
                  <c:v>43761</c:v>
                </c:pt>
                <c:pt idx="95">
                  <c:v>43768</c:v>
                </c:pt>
                <c:pt idx="96">
                  <c:v>43775</c:v>
                </c:pt>
                <c:pt idx="97">
                  <c:v>43782</c:v>
                </c:pt>
                <c:pt idx="98">
                  <c:v>43789</c:v>
                </c:pt>
                <c:pt idx="99">
                  <c:v>43796</c:v>
                </c:pt>
                <c:pt idx="100">
                  <c:v>43803</c:v>
                </c:pt>
                <c:pt idx="101">
                  <c:v>43810</c:v>
                </c:pt>
                <c:pt idx="102">
                  <c:v>43817</c:v>
                </c:pt>
                <c:pt idx="103">
                  <c:v>43824</c:v>
                </c:pt>
                <c:pt idx="104">
                  <c:v>43831</c:v>
                </c:pt>
                <c:pt idx="105">
                  <c:v>43838</c:v>
                </c:pt>
                <c:pt idx="106">
                  <c:v>43845</c:v>
                </c:pt>
                <c:pt idx="107">
                  <c:v>43852</c:v>
                </c:pt>
                <c:pt idx="108">
                  <c:v>43859</c:v>
                </c:pt>
                <c:pt idx="109">
                  <c:v>43866</c:v>
                </c:pt>
                <c:pt idx="110">
                  <c:v>43873</c:v>
                </c:pt>
                <c:pt idx="111">
                  <c:v>43880</c:v>
                </c:pt>
                <c:pt idx="112">
                  <c:v>43887</c:v>
                </c:pt>
                <c:pt idx="113">
                  <c:v>43894</c:v>
                </c:pt>
                <c:pt idx="114">
                  <c:v>43901</c:v>
                </c:pt>
                <c:pt idx="115">
                  <c:v>43908</c:v>
                </c:pt>
                <c:pt idx="116">
                  <c:v>43915</c:v>
                </c:pt>
                <c:pt idx="117">
                  <c:v>43922</c:v>
                </c:pt>
                <c:pt idx="118">
                  <c:v>43929</c:v>
                </c:pt>
                <c:pt idx="119">
                  <c:v>43936</c:v>
                </c:pt>
                <c:pt idx="120">
                  <c:v>43943</c:v>
                </c:pt>
                <c:pt idx="121">
                  <c:v>43950</c:v>
                </c:pt>
                <c:pt idx="122">
                  <c:v>43957</c:v>
                </c:pt>
                <c:pt idx="123">
                  <c:v>43964</c:v>
                </c:pt>
                <c:pt idx="124">
                  <c:v>43971</c:v>
                </c:pt>
                <c:pt idx="125">
                  <c:v>43978</c:v>
                </c:pt>
                <c:pt idx="126">
                  <c:v>43985</c:v>
                </c:pt>
                <c:pt idx="127">
                  <c:v>43992</c:v>
                </c:pt>
                <c:pt idx="128">
                  <c:v>43999</c:v>
                </c:pt>
                <c:pt idx="129">
                  <c:v>44006</c:v>
                </c:pt>
                <c:pt idx="130">
                  <c:v>44013</c:v>
                </c:pt>
                <c:pt idx="131">
                  <c:v>44020</c:v>
                </c:pt>
                <c:pt idx="132">
                  <c:v>44027</c:v>
                </c:pt>
                <c:pt idx="133">
                  <c:v>44034</c:v>
                </c:pt>
                <c:pt idx="134">
                  <c:v>44041</c:v>
                </c:pt>
                <c:pt idx="135">
                  <c:v>44048</c:v>
                </c:pt>
                <c:pt idx="136">
                  <c:v>44055</c:v>
                </c:pt>
                <c:pt idx="137">
                  <c:v>44062</c:v>
                </c:pt>
                <c:pt idx="138">
                  <c:v>44069</c:v>
                </c:pt>
                <c:pt idx="139">
                  <c:v>44076</c:v>
                </c:pt>
                <c:pt idx="140">
                  <c:v>44083</c:v>
                </c:pt>
                <c:pt idx="141">
                  <c:v>44090</c:v>
                </c:pt>
                <c:pt idx="142">
                  <c:v>44097</c:v>
                </c:pt>
                <c:pt idx="143">
                  <c:v>44104</c:v>
                </c:pt>
                <c:pt idx="144">
                  <c:v>44111</c:v>
                </c:pt>
                <c:pt idx="145">
                  <c:v>44118</c:v>
                </c:pt>
                <c:pt idx="146">
                  <c:v>44125</c:v>
                </c:pt>
                <c:pt idx="147">
                  <c:v>44132</c:v>
                </c:pt>
                <c:pt idx="148">
                  <c:v>44139</c:v>
                </c:pt>
                <c:pt idx="149">
                  <c:v>44146</c:v>
                </c:pt>
                <c:pt idx="150">
                  <c:v>44153</c:v>
                </c:pt>
                <c:pt idx="151">
                  <c:v>44160</c:v>
                </c:pt>
                <c:pt idx="152">
                  <c:v>44167</c:v>
                </c:pt>
                <c:pt idx="153">
                  <c:v>44174</c:v>
                </c:pt>
                <c:pt idx="154">
                  <c:v>44181</c:v>
                </c:pt>
                <c:pt idx="155">
                  <c:v>44188</c:v>
                </c:pt>
                <c:pt idx="156">
                  <c:v>44195</c:v>
                </c:pt>
                <c:pt idx="157">
                  <c:v>44202</c:v>
                </c:pt>
                <c:pt idx="158">
                  <c:v>44209</c:v>
                </c:pt>
                <c:pt idx="159">
                  <c:v>44216</c:v>
                </c:pt>
                <c:pt idx="160">
                  <c:v>44223</c:v>
                </c:pt>
                <c:pt idx="161">
                  <c:v>44230</c:v>
                </c:pt>
                <c:pt idx="162">
                  <c:v>44237</c:v>
                </c:pt>
                <c:pt idx="163">
                  <c:v>44244</c:v>
                </c:pt>
                <c:pt idx="164">
                  <c:v>44251</c:v>
                </c:pt>
                <c:pt idx="165">
                  <c:v>44258</c:v>
                </c:pt>
                <c:pt idx="166">
                  <c:v>44265</c:v>
                </c:pt>
                <c:pt idx="167">
                  <c:v>44272</c:v>
                </c:pt>
                <c:pt idx="168">
                  <c:v>44279</c:v>
                </c:pt>
                <c:pt idx="169">
                  <c:v>44286</c:v>
                </c:pt>
                <c:pt idx="170">
                  <c:v>44293</c:v>
                </c:pt>
                <c:pt idx="171">
                  <c:v>44300</c:v>
                </c:pt>
                <c:pt idx="172">
                  <c:v>44307</c:v>
                </c:pt>
                <c:pt idx="173">
                  <c:v>44314</c:v>
                </c:pt>
                <c:pt idx="174">
                  <c:v>44321</c:v>
                </c:pt>
                <c:pt idx="175">
                  <c:v>44328</c:v>
                </c:pt>
                <c:pt idx="176">
                  <c:v>44335</c:v>
                </c:pt>
                <c:pt idx="177">
                  <c:v>44342</c:v>
                </c:pt>
                <c:pt idx="178">
                  <c:v>44349</c:v>
                </c:pt>
                <c:pt idx="179">
                  <c:v>44356</c:v>
                </c:pt>
                <c:pt idx="180">
                  <c:v>44363</c:v>
                </c:pt>
                <c:pt idx="181">
                  <c:v>44370</c:v>
                </c:pt>
                <c:pt idx="182">
                  <c:v>44377</c:v>
                </c:pt>
                <c:pt idx="183">
                  <c:v>44384</c:v>
                </c:pt>
                <c:pt idx="184">
                  <c:v>44391</c:v>
                </c:pt>
                <c:pt idx="185">
                  <c:v>44398</c:v>
                </c:pt>
                <c:pt idx="186">
                  <c:v>44405</c:v>
                </c:pt>
                <c:pt idx="187">
                  <c:v>44412</c:v>
                </c:pt>
                <c:pt idx="188">
                  <c:v>44419</c:v>
                </c:pt>
                <c:pt idx="189">
                  <c:v>44426</c:v>
                </c:pt>
                <c:pt idx="190">
                  <c:v>44433</c:v>
                </c:pt>
                <c:pt idx="191">
                  <c:v>44440</c:v>
                </c:pt>
                <c:pt idx="192">
                  <c:v>44447</c:v>
                </c:pt>
                <c:pt idx="193">
                  <c:v>44454</c:v>
                </c:pt>
                <c:pt idx="194">
                  <c:v>44461</c:v>
                </c:pt>
                <c:pt idx="195">
                  <c:v>44468</c:v>
                </c:pt>
                <c:pt idx="196">
                  <c:v>44475</c:v>
                </c:pt>
                <c:pt idx="197">
                  <c:v>44482</c:v>
                </c:pt>
                <c:pt idx="198">
                  <c:v>44489</c:v>
                </c:pt>
                <c:pt idx="199">
                  <c:v>44496</c:v>
                </c:pt>
                <c:pt idx="200">
                  <c:v>44503</c:v>
                </c:pt>
                <c:pt idx="201">
                  <c:v>44510</c:v>
                </c:pt>
                <c:pt idx="202">
                  <c:v>44517</c:v>
                </c:pt>
                <c:pt idx="203">
                  <c:v>44524</c:v>
                </c:pt>
                <c:pt idx="204">
                  <c:v>44531</c:v>
                </c:pt>
                <c:pt idx="205">
                  <c:v>44538</c:v>
                </c:pt>
                <c:pt idx="206">
                  <c:v>44545</c:v>
                </c:pt>
                <c:pt idx="207">
                  <c:v>44552</c:v>
                </c:pt>
                <c:pt idx="208">
                  <c:v>44559</c:v>
                </c:pt>
                <c:pt idx="209">
                  <c:v>44566</c:v>
                </c:pt>
                <c:pt idx="210">
                  <c:v>44573</c:v>
                </c:pt>
                <c:pt idx="211">
                  <c:v>44580</c:v>
                </c:pt>
                <c:pt idx="212">
                  <c:v>44587</c:v>
                </c:pt>
                <c:pt idx="213">
                  <c:v>44594</c:v>
                </c:pt>
                <c:pt idx="214">
                  <c:v>44601</c:v>
                </c:pt>
                <c:pt idx="215">
                  <c:v>44608</c:v>
                </c:pt>
                <c:pt idx="216">
                  <c:v>44615</c:v>
                </c:pt>
                <c:pt idx="217">
                  <c:v>44622</c:v>
                </c:pt>
                <c:pt idx="218">
                  <c:v>44629</c:v>
                </c:pt>
                <c:pt idx="219">
                  <c:v>44636</c:v>
                </c:pt>
                <c:pt idx="220">
                  <c:v>44643</c:v>
                </c:pt>
                <c:pt idx="221">
                  <c:v>44650</c:v>
                </c:pt>
                <c:pt idx="222">
                  <c:v>44657</c:v>
                </c:pt>
                <c:pt idx="223">
                  <c:v>44664</c:v>
                </c:pt>
                <c:pt idx="224">
                  <c:v>44671</c:v>
                </c:pt>
                <c:pt idx="225">
                  <c:v>44678</c:v>
                </c:pt>
                <c:pt idx="226">
                  <c:v>44685</c:v>
                </c:pt>
                <c:pt idx="227">
                  <c:v>44692</c:v>
                </c:pt>
                <c:pt idx="228">
                  <c:v>44699</c:v>
                </c:pt>
                <c:pt idx="229">
                  <c:v>44706</c:v>
                </c:pt>
                <c:pt idx="230">
                  <c:v>44713</c:v>
                </c:pt>
                <c:pt idx="231">
                  <c:v>44720</c:v>
                </c:pt>
                <c:pt idx="232">
                  <c:v>44727</c:v>
                </c:pt>
                <c:pt idx="233">
                  <c:v>44734</c:v>
                </c:pt>
                <c:pt idx="234">
                  <c:v>44741</c:v>
                </c:pt>
                <c:pt idx="235">
                  <c:v>44748</c:v>
                </c:pt>
                <c:pt idx="236">
                  <c:v>44755</c:v>
                </c:pt>
                <c:pt idx="237">
                  <c:v>44762</c:v>
                </c:pt>
                <c:pt idx="238">
                  <c:v>44769</c:v>
                </c:pt>
                <c:pt idx="239">
                  <c:v>44776</c:v>
                </c:pt>
                <c:pt idx="240">
                  <c:v>44783</c:v>
                </c:pt>
                <c:pt idx="241">
                  <c:v>44790</c:v>
                </c:pt>
                <c:pt idx="242">
                  <c:v>44797</c:v>
                </c:pt>
                <c:pt idx="243">
                  <c:v>44804</c:v>
                </c:pt>
                <c:pt idx="244">
                  <c:v>44811</c:v>
                </c:pt>
                <c:pt idx="245">
                  <c:v>44818</c:v>
                </c:pt>
                <c:pt idx="246">
                  <c:v>44825</c:v>
                </c:pt>
                <c:pt idx="247">
                  <c:v>44832</c:v>
                </c:pt>
                <c:pt idx="248">
                  <c:v>44839</c:v>
                </c:pt>
                <c:pt idx="249">
                  <c:v>44846</c:v>
                </c:pt>
                <c:pt idx="250">
                  <c:v>44853</c:v>
                </c:pt>
                <c:pt idx="251">
                  <c:v>44860</c:v>
                </c:pt>
                <c:pt idx="252">
                  <c:v>44867</c:v>
                </c:pt>
                <c:pt idx="253">
                  <c:v>44874</c:v>
                </c:pt>
                <c:pt idx="254">
                  <c:v>44881</c:v>
                </c:pt>
                <c:pt idx="255">
                  <c:v>44888</c:v>
                </c:pt>
                <c:pt idx="256">
                  <c:v>44895</c:v>
                </c:pt>
                <c:pt idx="257">
                  <c:v>44902</c:v>
                </c:pt>
                <c:pt idx="258">
                  <c:v>44909</c:v>
                </c:pt>
                <c:pt idx="259">
                  <c:v>44916</c:v>
                </c:pt>
                <c:pt idx="260">
                  <c:v>44923</c:v>
                </c:pt>
                <c:pt idx="261">
                  <c:v>44930</c:v>
                </c:pt>
                <c:pt idx="262">
                  <c:v>44937</c:v>
                </c:pt>
                <c:pt idx="263">
                  <c:v>44944</c:v>
                </c:pt>
                <c:pt idx="264">
                  <c:v>44951</c:v>
                </c:pt>
                <c:pt idx="265">
                  <c:v>44958</c:v>
                </c:pt>
                <c:pt idx="266">
                  <c:v>44965</c:v>
                </c:pt>
                <c:pt idx="267">
                  <c:v>44972</c:v>
                </c:pt>
                <c:pt idx="268">
                  <c:v>44979</c:v>
                </c:pt>
                <c:pt idx="269">
                  <c:v>44986</c:v>
                </c:pt>
                <c:pt idx="270">
                  <c:v>44993</c:v>
                </c:pt>
                <c:pt idx="271">
                  <c:v>45000</c:v>
                </c:pt>
                <c:pt idx="272">
                  <c:v>45007</c:v>
                </c:pt>
                <c:pt idx="273">
                  <c:v>45014</c:v>
                </c:pt>
                <c:pt idx="274">
                  <c:v>45021</c:v>
                </c:pt>
                <c:pt idx="275">
                  <c:v>45028</c:v>
                </c:pt>
                <c:pt idx="276">
                  <c:v>45035</c:v>
                </c:pt>
                <c:pt idx="277">
                  <c:v>45042</c:v>
                </c:pt>
                <c:pt idx="278">
                  <c:v>45049</c:v>
                </c:pt>
                <c:pt idx="279">
                  <c:v>45056</c:v>
                </c:pt>
              </c:numCache>
            </c:numRef>
          </c:cat>
          <c:val>
            <c:numRef>
              <c:f>Sheet1!$C$3:$C$282</c:f>
              <c:numCache>
                <c:formatCode>General</c:formatCode>
                <c:ptCount val="280"/>
                <c:pt idx="0">
                  <c:v>2839398</c:v>
                </c:pt>
                <c:pt idx="1">
                  <c:v>2837524</c:v>
                </c:pt>
                <c:pt idx="2">
                  <c:v>2817402</c:v>
                </c:pt>
                <c:pt idx="3">
                  <c:v>2825817</c:v>
                </c:pt>
                <c:pt idx="4">
                  <c:v>2800417</c:v>
                </c:pt>
                <c:pt idx="5">
                  <c:v>2828070</c:v>
                </c:pt>
                <c:pt idx="6">
                  <c:v>2830074</c:v>
                </c:pt>
                <c:pt idx="7">
                  <c:v>2845692</c:v>
                </c:pt>
                <c:pt idx="8">
                  <c:v>2843650</c:v>
                </c:pt>
                <c:pt idx="9">
                  <c:v>2857989</c:v>
                </c:pt>
                <c:pt idx="10">
                  <c:v>2820232</c:v>
                </c:pt>
                <c:pt idx="11">
                  <c:v>2825271</c:v>
                </c:pt>
                <c:pt idx="12">
                  <c:v>2829211</c:v>
                </c:pt>
                <c:pt idx="13">
                  <c:v>2832349</c:v>
                </c:pt>
                <c:pt idx="14">
                  <c:v>2827204</c:v>
                </c:pt>
                <c:pt idx="15">
                  <c:v>2796234</c:v>
                </c:pt>
                <c:pt idx="16">
                  <c:v>2798668</c:v>
                </c:pt>
                <c:pt idx="17">
                  <c:v>2806076</c:v>
                </c:pt>
                <c:pt idx="18">
                  <c:v>2812943</c:v>
                </c:pt>
                <c:pt idx="19">
                  <c:v>2824465</c:v>
                </c:pt>
                <c:pt idx="20">
                  <c:v>2825283</c:v>
                </c:pt>
                <c:pt idx="21">
                  <c:v>2840256</c:v>
                </c:pt>
                <c:pt idx="22">
                  <c:v>2877755</c:v>
                </c:pt>
                <c:pt idx="23">
                  <c:v>2854948</c:v>
                </c:pt>
                <c:pt idx="24">
                  <c:v>2802394</c:v>
                </c:pt>
                <c:pt idx="25">
                  <c:v>2825046</c:v>
                </c:pt>
                <c:pt idx="26">
                  <c:v>2821778</c:v>
                </c:pt>
                <c:pt idx="27">
                  <c:v>2850826</c:v>
                </c:pt>
                <c:pt idx="28">
                  <c:v>2845616</c:v>
                </c:pt>
                <c:pt idx="29">
                  <c:v>2842599</c:v>
                </c:pt>
                <c:pt idx="30">
                  <c:v>2851228</c:v>
                </c:pt>
                <c:pt idx="31">
                  <c:v>2864214</c:v>
                </c:pt>
                <c:pt idx="32">
                  <c:v>2862607</c:v>
                </c:pt>
                <c:pt idx="33">
                  <c:v>2866635</c:v>
                </c:pt>
                <c:pt idx="34">
                  <c:v>2865857</c:v>
                </c:pt>
                <c:pt idx="35">
                  <c:v>2883118</c:v>
                </c:pt>
                <c:pt idx="36">
                  <c:v>2883416</c:v>
                </c:pt>
                <c:pt idx="37">
                  <c:v>2865530</c:v>
                </c:pt>
                <c:pt idx="38">
                  <c:v>2883456</c:v>
                </c:pt>
                <c:pt idx="39">
                  <c:v>2870789</c:v>
                </c:pt>
                <c:pt idx="40">
                  <c:v>2886888</c:v>
                </c:pt>
                <c:pt idx="41">
                  <c:v>2872014</c:v>
                </c:pt>
                <c:pt idx="42">
                  <c:v>2881717</c:v>
                </c:pt>
                <c:pt idx="43">
                  <c:v>2884387</c:v>
                </c:pt>
                <c:pt idx="44">
                  <c:v>2907607</c:v>
                </c:pt>
                <c:pt idx="45">
                  <c:v>2919921</c:v>
                </c:pt>
                <c:pt idx="46">
                  <c:v>2937707</c:v>
                </c:pt>
                <c:pt idx="47">
                  <c:v>2943867</c:v>
                </c:pt>
                <c:pt idx="48">
                  <c:v>2909368</c:v>
                </c:pt>
                <c:pt idx="49">
                  <c:v>3002866</c:v>
                </c:pt>
                <c:pt idx="50">
                  <c:v>3008471</c:v>
                </c:pt>
                <c:pt idx="51">
                  <c:v>3038926</c:v>
                </c:pt>
                <c:pt idx="52">
                  <c:v>3047433</c:v>
                </c:pt>
                <c:pt idx="53">
                  <c:v>3066509</c:v>
                </c:pt>
                <c:pt idx="54">
                  <c:v>3049207</c:v>
                </c:pt>
                <c:pt idx="55">
                  <c:v>3051608</c:v>
                </c:pt>
                <c:pt idx="56">
                  <c:v>3038079</c:v>
                </c:pt>
                <c:pt idx="57">
                  <c:v>3063192</c:v>
                </c:pt>
                <c:pt idx="58">
                  <c:v>3079834</c:v>
                </c:pt>
                <c:pt idx="59">
                  <c:v>3072085</c:v>
                </c:pt>
                <c:pt idx="60">
                  <c:v>3078993</c:v>
                </c:pt>
                <c:pt idx="61">
                  <c:v>3112889</c:v>
                </c:pt>
                <c:pt idx="62">
                  <c:v>3112141</c:v>
                </c:pt>
                <c:pt idx="63">
                  <c:v>3064934</c:v>
                </c:pt>
                <c:pt idx="64">
                  <c:v>3101468</c:v>
                </c:pt>
                <c:pt idx="65">
                  <c:v>3107253</c:v>
                </c:pt>
                <c:pt idx="66">
                  <c:v>3098334</c:v>
                </c:pt>
                <c:pt idx="67">
                  <c:v>3043009</c:v>
                </c:pt>
                <c:pt idx="68">
                  <c:v>3049972</c:v>
                </c:pt>
                <c:pt idx="69">
                  <c:v>3071694</c:v>
                </c:pt>
                <c:pt idx="70">
                  <c:v>3083960</c:v>
                </c:pt>
                <c:pt idx="71">
                  <c:v>3100563</c:v>
                </c:pt>
                <c:pt idx="72">
                  <c:v>3130505</c:v>
                </c:pt>
                <c:pt idx="73">
                  <c:v>3148470</c:v>
                </c:pt>
                <c:pt idx="74">
                  <c:v>3162729</c:v>
                </c:pt>
                <c:pt idx="75">
                  <c:v>3171587</c:v>
                </c:pt>
                <c:pt idx="76">
                  <c:v>3184200</c:v>
                </c:pt>
                <c:pt idx="77">
                  <c:v>3192299</c:v>
                </c:pt>
                <c:pt idx="78">
                  <c:v>3238465</c:v>
                </c:pt>
                <c:pt idx="79">
                  <c:v>3252609</c:v>
                </c:pt>
                <c:pt idx="80">
                  <c:v>3261890</c:v>
                </c:pt>
                <c:pt idx="81">
                  <c:v>3284220</c:v>
                </c:pt>
                <c:pt idx="82">
                  <c:v>3278710</c:v>
                </c:pt>
                <c:pt idx="83">
                  <c:v>3336407</c:v>
                </c:pt>
                <c:pt idx="84">
                  <c:v>3354429</c:v>
                </c:pt>
                <c:pt idx="85">
                  <c:v>3377879</c:v>
                </c:pt>
                <c:pt idx="86">
                  <c:v>3363813</c:v>
                </c:pt>
                <c:pt idx="87">
                  <c:v>3380561</c:v>
                </c:pt>
                <c:pt idx="88">
                  <c:v>3397328</c:v>
                </c:pt>
                <c:pt idx="89">
                  <c:v>3402240</c:v>
                </c:pt>
                <c:pt idx="90">
                  <c:v>3442688</c:v>
                </c:pt>
                <c:pt idx="91">
                  <c:v>3462923</c:v>
                </c:pt>
                <c:pt idx="92">
                  <c:v>3469693</c:v>
                </c:pt>
                <c:pt idx="93">
                  <c:v>3468142</c:v>
                </c:pt>
                <c:pt idx="94">
                  <c:v>3485689</c:v>
                </c:pt>
                <c:pt idx="95">
                  <c:v>3512960</c:v>
                </c:pt>
                <c:pt idx="96">
                  <c:v>3555463</c:v>
                </c:pt>
                <c:pt idx="97">
                  <c:v>3572068</c:v>
                </c:pt>
                <c:pt idx="98">
                  <c:v>3526167</c:v>
                </c:pt>
                <c:pt idx="99">
                  <c:v>3576598</c:v>
                </c:pt>
                <c:pt idx="100">
                  <c:v>3578966</c:v>
                </c:pt>
                <c:pt idx="101">
                  <c:v>3619073</c:v>
                </c:pt>
                <c:pt idx="102">
                  <c:v>3599521</c:v>
                </c:pt>
                <c:pt idx="103">
                  <c:v>3604392</c:v>
                </c:pt>
                <c:pt idx="104">
                  <c:v>3631559</c:v>
                </c:pt>
                <c:pt idx="105">
                  <c:v>3637581</c:v>
                </c:pt>
                <c:pt idx="106">
                  <c:v>3630405</c:v>
                </c:pt>
                <c:pt idx="107">
                  <c:v>3633894</c:v>
                </c:pt>
                <c:pt idx="108">
                  <c:v>3621107</c:v>
                </c:pt>
                <c:pt idx="109">
                  <c:v>3617202</c:v>
                </c:pt>
                <c:pt idx="110">
                  <c:v>3625122</c:v>
                </c:pt>
                <c:pt idx="111">
                  <c:v>3633464</c:v>
                </c:pt>
                <c:pt idx="112">
                  <c:v>3634116</c:v>
                </c:pt>
                <c:pt idx="113">
                  <c:v>3683376</c:v>
                </c:pt>
                <c:pt idx="114">
                  <c:v>3777325</c:v>
                </c:pt>
                <c:pt idx="115">
                  <c:v>3935949</c:v>
                </c:pt>
                <c:pt idx="116">
                  <c:v>4221654</c:v>
                </c:pt>
                <c:pt idx="117">
                  <c:v>4396942</c:v>
                </c:pt>
                <c:pt idx="118">
                  <c:v>4474619</c:v>
                </c:pt>
                <c:pt idx="119">
                  <c:v>4524145</c:v>
                </c:pt>
                <c:pt idx="120">
                  <c:v>4651685</c:v>
                </c:pt>
                <c:pt idx="121">
                  <c:v>4733891</c:v>
                </c:pt>
                <c:pt idx="122">
                  <c:v>4768169</c:v>
                </c:pt>
                <c:pt idx="123">
                  <c:v>4787944</c:v>
                </c:pt>
                <c:pt idx="124">
                  <c:v>4789354</c:v>
                </c:pt>
                <c:pt idx="125">
                  <c:v>4788146</c:v>
                </c:pt>
                <c:pt idx="126">
                  <c:v>4751844</c:v>
                </c:pt>
                <c:pt idx="127">
                  <c:v>4717797</c:v>
                </c:pt>
                <c:pt idx="128">
                  <c:v>4684614</c:v>
                </c:pt>
                <c:pt idx="129">
                  <c:v>4683031</c:v>
                </c:pt>
                <c:pt idx="130">
                  <c:v>4655360</c:v>
                </c:pt>
                <c:pt idx="131">
                  <c:v>4655685</c:v>
                </c:pt>
                <c:pt idx="132">
                  <c:v>4568307</c:v>
                </c:pt>
                <c:pt idx="133">
                  <c:v>4588467</c:v>
                </c:pt>
                <c:pt idx="134">
                  <c:v>4570206</c:v>
                </c:pt>
                <c:pt idx="135">
                  <c:v>4575404</c:v>
                </c:pt>
                <c:pt idx="136">
                  <c:v>4554581</c:v>
                </c:pt>
                <c:pt idx="137">
                  <c:v>4543973</c:v>
                </c:pt>
                <c:pt idx="138">
                  <c:v>4539913</c:v>
                </c:pt>
                <c:pt idx="139">
                  <c:v>4494691</c:v>
                </c:pt>
                <c:pt idx="140">
                  <c:v>4468282</c:v>
                </c:pt>
                <c:pt idx="141">
                  <c:v>4416389</c:v>
                </c:pt>
                <c:pt idx="142">
                  <c:v>4414275</c:v>
                </c:pt>
                <c:pt idx="143">
                  <c:v>4403930</c:v>
                </c:pt>
                <c:pt idx="144">
                  <c:v>4382291</c:v>
                </c:pt>
                <c:pt idx="145">
                  <c:v>4363236</c:v>
                </c:pt>
                <c:pt idx="146">
                  <c:v>4355648</c:v>
                </c:pt>
                <c:pt idx="147">
                  <c:v>4348272</c:v>
                </c:pt>
                <c:pt idx="148">
                  <c:v>4335122</c:v>
                </c:pt>
                <c:pt idx="149">
                  <c:v>4324768</c:v>
                </c:pt>
                <c:pt idx="150">
                  <c:v>4326902</c:v>
                </c:pt>
                <c:pt idx="151">
                  <c:v>4322023</c:v>
                </c:pt>
                <c:pt idx="152">
                  <c:v>4318143</c:v>
                </c:pt>
                <c:pt idx="153">
                  <c:v>4341018</c:v>
                </c:pt>
                <c:pt idx="154">
                  <c:v>4286664</c:v>
                </c:pt>
                <c:pt idx="155">
                  <c:v>4318041</c:v>
                </c:pt>
                <c:pt idx="156">
                  <c:v>4294972</c:v>
                </c:pt>
                <c:pt idx="157">
                  <c:v>4307086</c:v>
                </c:pt>
                <c:pt idx="158">
                  <c:v>4313114</c:v>
                </c:pt>
                <c:pt idx="159">
                  <c:v>4304832</c:v>
                </c:pt>
                <c:pt idx="160">
                  <c:v>4324262</c:v>
                </c:pt>
                <c:pt idx="161">
                  <c:v>4310941</c:v>
                </c:pt>
                <c:pt idx="162">
                  <c:v>4317151</c:v>
                </c:pt>
                <c:pt idx="163">
                  <c:v>4333191</c:v>
                </c:pt>
                <c:pt idx="164">
                  <c:v>4344128</c:v>
                </c:pt>
                <c:pt idx="165">
                  <c:v>4362677</c:v>
                </c:pt>
                <c:pt idx="166">
                  <c:v>4392370</c:v>
                </c:pt>
                <c:pt idx="167">
                  <c:v>4385856</c:v>
                </c:pt>
                <c:pt idx="168">
                  <c:v>4447956</c:v>
                </c:pt>
                <c:pt idx="169">
                  <c:v>4496860</c:v>
                </c:pt>
                <c:pt idx="170">
                  <c:v>4484478</c:v>
                </c:pt>
                <c:pt idx="171">
                  <c:v>4454433</c:v>
                </c:pt>
                <c:pt idx="172">
                  <c:v>4470170</c:v>
                </c:pt>
                <c:pt idx="173">
                  <c:v>4529524</c:v>
                </c:pt>
                <c:pt idx="174">
                  <c:v>4512324</c:v>
                </c:pt>
                <c:pt idx="175">
                  <c:v>4515695</c:v>
                </c:pt>
                <c:pt idx="176">
                  <c:v>4540955</c:v>
                </c:pt>
                <c:pt idx="177">
                  <c:v>4608681</c:v>
                </c:pt>
                <c:pt idx="178">
                  <c:v>4612026</c:v>
                </c:pt>
                <c:pt idx="179">
                  <c:v>4605125</c:v>
                </c:pt>
                <c:pt idx="180">
                  <c:v>4578184</c:v>
                </c:pt>
                <c:pt idx="181">
                  <c:v>4546827</c:v>
                </c:pt>
                <c:pt idx="182">
                  <c:v>4531636</c:v>
                </c:pt>
                <c:pt idx="183">
                  <c:v>4510720</c:v>
                </c:pt>
                <c:pt idx="184">
                  <c:v>4479727</c:v>
                </c:pt>
                <c:pt idx="185">
                  <c:v>4487602</c:v>
                </c:pt>
                <c:pt idx="186">
                  <c:v>4502631</c:v>
                </c:pt>
                <c:pt idx="187">
                  <c:v>4501570</c:v>
                </c:pt>
                <c:pt idx="188">
                  <c:v>4510942</c:v>
                </c:pt>
                <c:pt idx="189">
                  <c:v>4523299</c:v>
                </c:pt>
                <c:pt idx="190">
                  <c:v>4527754</c:v>
                </c:pt>
                <c:pt idx="191">
                  <c:v>4510905</c:v>
                </c:pt>
                <c:pt idx="192">
                  <c:v>4505674</c:v>
                </c:pt>
                <c:pt idx="193">
                  <c:v>4465819</c:v>
                </c:pt>
                <c:pt idx="194">
                  <c:v>4515817</c:v>
                </c:pt>
                <c:pt idx="195">
                  <c:v>4547950</c:v>
                </c:pt>
                <c:pt idx="196">
                  <c:v>4533769</c:v>
                </c:pt>
                <c:pt idx="197">
                  <c:v>4528044</c:v>
                </c:pt>
                <c:pt idx="198">
                  <c:v>4521178</c:v>
                </c:pt>
                <c:pt idx="199">
                  <c:v>4562923</c:v>
                </c:pt>
                <c:pt idx="200">
                  <c:v>4557099</c:v>
                </c:pt>
                <c:pt idx="201">
                  <c:v>4568814</c:v>
                </c:pt>
                <c:pt idx="202">
                  <c:v>4577531</c:v>
                </c:pt>
                <c:pt idx="203">
                  <c:v>4599643</c:v>
                </c:pt>
                <c:pt idx="204">
                  <c:v>4621250</c:v>
                </c:pt>
                <c:pt idx="205">
                  <c:v>4635951</c:v>
                </c:pt>
                <c:pt idx="206">
                  <c:v>4636011</c:v>
                </c:pt>
                <c:pt idx="207">
                  <c:v>4666176</c:v>
                </c:pt>
                <c:pt idx="208">
                  <c:v>4705154</c:v>
                </c:pt>
                <c:pt idx="209">
                  <c:v>4702573</c:v>
                </c:pt>
                <c:pt idx="210">
                  <c:v>4675678</c:v>
                </c:pt>
                <c:pt idx="211">
                  <c:v>4617738</c:v>
                </c:pt>
                <c:pt idx="212">
                  <c:v>4645976</c:v>
                </c:pt>
                <c:pt idx="213">
                  <c:v>4628217</c:v>
                </c:pt>
                <c:pt idx="214">
                  <c:v>4594031</c:v>
                </c:pt>
                <c:pt idx="215">
                  <c:v>4550219</c:v>
                </c:pt>
                <c:pt idx="216">
                  <c:v>4554917</c:v>
                </c:pt>
                <c:pt idx="217">
                  <c:v>4606518</c:v>
                </c:pt>
                <c:pt idx="218">
                  <c:v>4575982</c:v>
                </c:pt>
                <c:pt idx="219">
                  <c:v>4558985</c:v>
                </c:pt>
                <c:pt idx="220">
                  <c:v>4561018</c:v>
                </c:pt>
                <c:pt idx="221">
                  <c:v>4590916</c:v>
                </c:pt>
                <c:pt idx="222">
                  <c:v>4559830</c:v>
                </c:pt>
                <c:pt idx="223">
                  <c:v>4530183</c:v>
                </c:pt>
                <c:pt idx="224">
                  <c:v>4469041</c:v>
                </c:pt>
                <c:pt idx="225">
                  <c:v>4510322</c:v>
                </c:pt>
                <c:pt idx="226">
                  <c:v>4512726</c:v>
                </c:pt>
                <c:pt idx="227">
                  <c:v>4501916</c:v>
                </c:pt>
                <c:pt idx="228">
                  <c:v>4485533</c:v>
                </c:pt>
                <c:pt idx="229">
                  <c:v>4529273</c:v>
                </c:pt>
                <c:pt idx="230">
                  <c:v>4526201</c:v>
                </c:pt>
                <c:pt idx="231">
                  <c:v>4552596</c:v>
                </c:pt>
                <c:pt idx="232">
                  <c:v>4540950</c:v>
                </c:pt>
                <c:pt idx="233">
                  <c:v>4542840</c:v>
                </c:pt>
                <c:pt idx="234">
                  <c:v>4531014</c:v>
                </c:pt>
                <c:pt idx="235">
                  <c:v>4557467</c:v>
                </c:pt>
                <c:pt idx="236">
                  <c:v>4573494</c:v>
                </c:pt>
                <c:pt idx="237">
                  <c:v>4582523</c:v>
                </c:pt>
                <c:pt idx="238">
                  <c:v>4589967</c:v>
                </c:pt>
                <c:pt idx="239">
                  <c:v>4575483</c:v>
                </c:pt>
                <c:pt idx="240">
                  <c:v>4567468</c:v>
                </c:pt>
                <c:pt idx="241">
                  <c:v>4562049</c:v>
                </c:pt>
                <c:pt idx="242">
                  <c:v>4570131</c:v>
                </c:pt>
                <c:pt idx="243">
                  <c:v>4567664</c:v>
                </c:pt>
                <c:pt idx="244">
                  <c:v>4564391</c:v>
                </c:pt>
                <c:pt idx="245">
                  <c:v>4552032</c:v>
                </c:pt>
                <c:pt idx="246">
                  <c:v>4583797</c:v>
                </c:pt>
                <c:pt idx="247">
                  <c:v>4590169</c:v>
                </c:pt>
                <c:pt idx="248">
                  <c:v>4578033</c:v>
                </c:pt>
                <c:pt idx="249">
                  <c:v>4588325</c:v>
                </c:pt>
                <c:pt idx="250">
                  <c:v>4584671</c:v>
                </c:pt>
                <c:pt idx="251">
                  <c:v>4584302</c:v>
                </c:pt>
                <c:pt idx="252">
                  <c:v>4631800</c:v>
                </c:pt>
                <c:pt idx="253">
                  <c:v>4621161</c:v>
                </c:pt>
                <c:pt idx="254">
                  <c:v>4624603</c:v>
                </c:pt>
                <c:pt idx="255">
                  <c:v>4640726</c:v>
                </c:pt>
                <c:pt idx="256">
                  <c:v>4670653</c:v>
                </c:pt>
                <c:pt idx="257">
                  <c:v>4718374</c:v>
                </c:pt>
                <c:pt idx="258">
                  <c:v>4740948</c:v>
                </c:pt>
                <c:pt idx="259">
                  <c:v>4712771</c:v>
                </c:pt>
                <c:pt idx="260">
                  <c:v>4734956</c:v>
                </c:pt>
                <c:pt idx="261">
                  <c:v>4814102</c:v>
                </c:pt>
                <c:pt idx="262">
                  <c:v>4805233</c:v>
                </c:pt>
                <c:pt idx="263">
                  <c:v>4803164</c:v>
                </c:pt>
                <c:pt idx="264">
                  <c:v>4819233</c:v>
                </c:pt>
                <c:pt idx="265">
                  <c:v>4821374</c:v>
                </c:pt>
                <c:pt idx="266">
                  <c:v>4805018</c:v>
                </c:pt>
                <c:pt idx="267">
                  <c:v>4815005</c:v>
                </c:pt>
                <c:pt idx="268">
                  <c:v>4820360</c:v>
                </c:pt>
                <c:pt idx="269">
                  <c:v>4893743</c:v>
                </c:pt>
                <c:pt idx="270">
                  <c:v>4893720</c:v>
                </c:pt>
                <c:pt idx="271">
                  <c:v>5014650</c:v>
                </c:pt>
                <c:pt idx="272">
                  <c:v>5132061</c:v>
                </c:pt>
                <c:pt idx="273">
                  <c:v>5198051</c:v>
                </c:pt>
                <c:pt idx="274">
                  <c:v>5247129</c:v>
                </c:pt>
                <c:pt idx="275">
                  <c:v>5277405</c:v>
                </c:pt>
                <c:pt idx="276">
                  <c:v>5208761</c:v>
                </c:pt>
                <c:pt idx="277">
                  <c:v>5262595</c:v>
                </c:pt>
                <c:pt idx="278">
                  <c:v>5309749</c:v>
                </c:pt>
                <c:pt idx="279">
                  <c:v>5328077</c:v>
                </c:pt>
              </c:numCache>
            </c:numRef>
          </c:val>
          <c:extLst>
            <c:ext xmlns:c16="http://schemas.microsoft.com/office/drawing/2014/chart" uri="{C3380CC4-5D6E-409C-BE32-E72D297353CC}">
              <c16:uniqueId val="{00000000-4F1E-4317-8735-6F3AB536C8DE}"/>
            </c:ext>
          </c:extLst>
        </c:ser>
        <c:dLbls>
          <c:showLegendKey val="0"/>
          <c:showVal val="0"/>
          <c:showCatName val="0"/>
          <c:showSerName val="0"/>
          <c:showPercent val="0"/>
          <c:showBubbleSize val="0"/>
        </c:dLbls>
        <c:axId val="432107295"/>
        <c:axId val="432105215"/>
      </c:areaChart>
      <c:dateAx>
        <c:axId val="432107295"/>
        <c:scaling>
          <c:orientation val="minMax"/>
          <c:max val="45054"/>
          <c:min val="44197"/>
        </c:scaling>
        <c:delete val="0"/>
        <c:axPos val="b"/>
        <c:numFmt formatCode="[$-409]mmm\-yy;@" sourceLinked="0"/>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32105215"/>
        <c:crosses val="autoZero"/>
        <c:auto val="1"/>
        <c:lblOffset val="100"/>
        <c:baseTimeUnit val="days"/>
        <c:majorUnit val="6"/>
        <c:majorTimeUnit val="months"/>
      </c:dateAx>
      <c:valAx>
        <c:axId val="432105215"/>
        <c:scaling>
          <c:orientation val="minMax"/>
          <c:max val="6030000"/>
          <c:min val="3030000"/>
        </c:scaling>
        <c:delete val="0"/>
        <c:axPos val="l"/>
        <c:numFmt formatCode="&quot;$&quot;#,##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32107295"/>
        <c:crosses val="autoZero"/>
        <c:crossBetween val="between"/>
        <c:dispUnits>
          <c:builtInUnit val="millions"/>
          <c:dispUnitsLbl>
            <c:layout>
              <c:manualLayout>
                <c:xMode val="edge"/>
                <c:yMode val="edge"/>
                <c:x val="2.1900667539244443E-2"/>
                <c:y val="0.42405153901216891"/>
              </c:manualLayout>
            </c:layout>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1" dirty="0">
                      <a:solidFill>
                        <a:schemeClr val="tx1"/>
                      </a:solidFill>
                    </a:rPr>
                    <a:t>In Trillions</a:t>
                  </a:r>
                </a:p>
              </c:rich>
            </c:tx>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1" dirty="0">
                <a:solidFill>
                  <a:schemeClr val="tx1"/>
                </a:solidFill>
              </a:rPr>
              <a:t>US Treasury</a:t>
            </a:r>
            <a:r>
              <a:rPr lang="en-US" b="1" baseline="0" dirty="0">
                <a:solidFill>
                  <a:schemeClr val="tx1"/>
                </a:solidFill>
              </a:rPr>
              <a:t> Bills</a:t>
            </a:r>
          </a:p>
          <a:p>
            <a:pPr>
              <a:defRPr>
                <a:solidFill>
                  <a:schemeClr val="tx1"/>
                </a:solidFill>
              </a:defRPr>
            </a:pPr>
            <a:r>
              <a:rPr lang="en-US" sz="1100" b="0" i="1" baseline="0" dirty="0">
                <a:solidFill>
                  <a:schemeClr val="tx1"/>
                </a:solidFill>
              </a:rPr>
              <a:t>Gross Issuance</a:t>
            </a:r>
            <a:endParaRPr lang="en-US" sz="1100" b="0"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222285620094589"/>
          <c:y val="0.14103341964877586"/>
          <c:w val="0.81235041272014907"/>
          <c:h val="0.77885622739773197"/>
        </c:manualLayout>
      </c:layout>
      <c:barChart>
        <c:barDir val="col"/>
        <c:grouping val="stacked"/>
        <c:varyColors val="0"/>
        <c:ser>
          <c:idx val="0"/>
          <c:order val="0"/>
          <c:tx>
            <c:v>Gross Issuance</c:v>
          </c:tx>
          <c:spPr>
            <a:solidFill>
              <a:schemeClr val="accent1"/>
            </a:solidFill>
            <a:ln>
              <a:noFill/>
            </a:ln>
            <a:effectLst/>
          </c:spPr>
          <c:invertIfNegative val="0"/>
          <c:cat>
            <c:numRef>
              <c:f>'Issuance Net'!$A$68:$A$88</c:f>
              <c:numCache>
                <c:formatCode>[$-409]mmm\-yy;@</c:formatCode>
                <c:ptCount val="21"/>
                <c:pt idx="0">
                  <c:v>44681</c:v>
                </c:pt>
                <c:pt idx="1">
                  <c:v>44712</c:v>
                </c:pt>
                <c:pt idx="2">
                  <c:v>44742</c:v>
                </c:pt>
                <c:pt idx="3">
                  <c:v>44773</c:v>
                </c:pt>
                <c:pt idx="4">
                  <c:v>44804</c:v>
                </c:pt>
                <c:pt idx="5">
                  <c:v>44834</c:v>
                </c:pt>
                <c:pt idx="6">
                  <c:v>44865</c:v>
                </c:pt>
                <c:pt idx="7">
                  <c:v>44895</c:v>
                </c:pt>
                <c:pt idx="8">
                  <c:v>44926</c:v>
                </c:pt>
                <c:pt idx="9">
                  <c:v>44957</c:v>
                </c:pt>
                <c:pt idx="10">
                  <c:v>44985</c:v>
                </c:pt>
                <c:pt idx="11">
                  <c:v>45016</c:v>
                </c:pt>
                <c:pt idx="12">
                  <c:v>45046</c:v>
                </c:pt>
                <c:pt idx="13">
                  <c:v>45077</c:v>
                </c:pt>
                <c:pt idx="14">
                  <c:v>45107</c:v>
                </c:pt>
                <c:pt idx="15">
                  <c:v>45138</c:v>
                </c:pt>
                <c:pt idx="16">
                  <c:v>45169</c:v>
                </c:pt>
                <c:pt idx="17">
                  <c:v>45199</c:v>
                </c:pt>
                <c:pt idx="18">
                  <c:v>45230</c:v>
                </c:pt>
                <c:pt idx="19">
                  <c:v>45260</c:v>
                </c:pt>
                <c:pt idx="20">
                  <c:v>45291</c:v>
                </c:pt>
              </c:numCache>
            </c:numRef>
          </c:cat>
          <c:val>
            <c:numRef>
              <c:f>'Issuance Net'!$B$68:$B$88</c:f>
              <c:numCache>
                <c:formatCode>#,##0.0</c:formatCode>
                <c:ptCount val="21"/>
                <c:pt idx="0">
                  <c:v>909.01299999999992</c:v>
                </c:pt>
                <c:pt idx="1">
                  <c:v>945.91</c:v>
                </c:pt>
                <c:pt idx="2">
                  <c:v>933.04</c:v>
                </c:pt>
                <c:pt idx="3">
                  <c:v>929.36</c:v>
                </c:pt>
                <c:pt idx="4">
                  <c:v>1239.3599999999999</c:v>
                </c:pt>
                <c:pt idx="5">
                  <c:v>1079.7170000000001</c:v>
                </c:pt>
                <c:pt idx="6">
                  <c:v>1050.694</c:v>
                </c:pt>
                <c:pt idx="7">
                  <c:v>1311.0740000000001</c:v>
                </c:pt>
                <c:pt idx="8">
                  <c:v>1123.95</c:v>
                </c:pt>
                <c:pt idx="9">
                  <c:v>1371.347</c:v>
                </c:pt>
                <c:pt idx="10">
                  <c:v>1256.4390000000001</c:v>
                </c:pt>
                <c:pt idx="11">
                  <c:v>1309.9929999999999</c:v>
                </c:pt>
                <c:pt idx="12">
                  <c:v>1085.614</c:v>
                </c:pt>
              </c:numCache>
            </c:numRef>
          </c:val>
          <c:extLst>
            <c:ext xmlns:c16="http://schemas.microsoft.com/office/drawing/2014/chart" uri="{C3380CC4-5D6E-409C-BE32-E72D297353CC}">
              <c16:uniqueId val="{00000000-5017-4C7E-87C8-E93A0AEB4770}"/>
            </c:ext>
          </c:extLst>
        </c:ser>
        <c:ser>
          <c:idx val="1"/>
          <c:order val="1"/>
          <c:tx>
            <c:v>Projected</c:v>
          </c:tx>
          <c:spPr>
            <a:solidFill>
              <a:schemeClr val="accent5">
                <a:lumMod val="60000"/>
                <a:lumOff val="40000"/>
              </a:schemeClr>
            </a:solidFill>
            <a:ln>
              <a:noFill/>
            </a:ln>
            <a:effectLst/>
          </c:spPr>
          <c:invertIfNegative val="0"/>
          <c:cat>
            <c:numRef>
              <c:f>'Issuance Net'!$A$68:$A$88</c:f>
              <c:numCache>
                <c:formatCode>[$-409]mmm\-yy;@</c:formatCode>
                <c:ptCount val="21"/>
                <c:pt idx="0">
                  <c:v>44681</c:v>
                </c:pt>
                <c:pt idx="1">
                  <c:v>44712</c:v>
                </c:pt>
                <c:pt idx="2">
                  <c:v>44742</c:v>
                </c:pt>
                <c:pt idx="3">
                  <c:v>44773</c:v>
                </c:pt>
                <c:pt idx="4">
                  <c:v>44804</c:v>
                </c:pt>
                <c:pt idx="5">
                  <c:v>44834</c:v>
                </c:pt>
                <c:pt idx="6">
                  <c:v>44865</c:v>
                </c:pt>
                <c:pt idx="7">
                  <c:v>44895</c:v>
                </c:pt>
                <c:pt idx="8">
                  <c:v>44926</c:v>
                </c:pt>
                <c:pt idx="9">
                  <c:v>44957</c:v>
                </c:pt>
                <c:pt idx="10">
                  <c:v>44985</c:v>
                </c:pt>
                <c:pt idx="11">
                  <c:v>45016</c:v>
                </c:pt>
                <c:pt idx="12">
                  <c:v>45046</c:v>
                </c:pt>
                <c:pt idx="13">
                  <c:v>45077</c:v>
                </c:pt>
                <c:pt idx="14">
                  <c:v>45107</c:v>
                </c:pt>
                <c:pt idx="15">
                  <c:v>45138</c:v>
                </c:pt>
                <c:pt idx="16">
                  <c:v>45169</c:v>
                </c:pt>
                <c:pt idx="17">
                  <c:v>45199</c:v>
                </c:pt>
                <c:pt idx="18">
                  <c:v>45230</c:v>
                </c:pt>
                <c:pt idx="19">
                  <c:v>45260</c:v>
                </c:pt>
                <c:pt idx="20">
                  <c:v>45291</c:v>
                </c:pt>
              </c:numCache>
            </c:numRef>
          </c:cat>
          <c:val>
            <c:numRef>
              <c:f>'Issuance Net'!$Y$68:$Y$88</c:f>
              <c:numCache>
                <c:formatCode>General</c:formatCode>
                <c:ptCount val="21"/>
                <c:pt idx="13">
                  <c:v>1141.908719725018</c:v>
                </c:pt>
                <c:pt idx="14">
                  <c:v>1139.7286871567358</c:v>
                </c:pt>
                <c:pt idx="15">
                  <c:v>1137.4033190839009</c:v>
                </c:pt>
                <c:pt idx="16">
                  <c:v>1135.1506187633422</c:v>
                </c:pt>
                <c:pt idx="17">
                  <c:v>1132.9705861950599</c:v>
                </c:pt>
                <c:pt idx="18">
                  <c:v>1130.6452181222251</c:v>
                </c:pt>
                <c:pt idx="19">
                  <c:v>1128.4651855539425</c:v>
                </c:pt>
                <c:pt idx="20">
                  <c:v>1126.1398174811077</c:v>
                </c:pt>
              </c:numCache>
            </c:numRef>
          </c:val>
          <c:extLst>
            <c:ext xmlns:c16="http://schemas.microsoft.com/office/drawing/2014/chart" uri="{C3380CC4-5D6E-409C-BE32-E72D297353CC}">
              <c16:uniqueId val="{00000001-5017-4C7E-87C8-E93A0AEB4770}"/>
            </c:ext>
          </c:extLst>
        </c:ser>
        <c:ser>
          <c:idx val="2"/>
          <c:order val="2"/>
          <c:tx>
            <c:v>Additional Issuance from Debt Ceiling</c:v>
          </c:tx>
          <c:spPr>
            <a:solidFill>
              <a:schemeClr val="bg1"/>
            </a:solidFill>
            <a:ln w="19050">
              <a:solidFill>
                <a:schemeClr val="accent5"/>
              </a:solidFill>
              <a:prstDash val="sysDot"/>
            </a:ln>
            <a:effectLst/>
          </c:spPr>
          <c:invertIfNegative val="0"/>
          <c:cat>
            <c:numRef>
              <c:f>'Issuance Net'!$A$68:$A$88</c:f>
              <c:numCache>
                <c:formatCode>[$-409]mmm\-yy;@</c:formatCode>
                <c:ptCount val="21"/>
                <c:pt idx="0">
                  <c:v>44681</c:v>
                </c:pt>
                <c:pt idx="1">
                  <c:v>44712</c:v>
                </c:pt>
                <c:pt idx="2">
                  <c:v>44742</c:v>
                </c:pt>
                <c:pt idx="3">
                  <c:v>44773</c:v>
                </c:pt>
                <c:pt idx="4">
                  <c:v>44804</c:v>
                </c:pt>
                <c:pt idx="5">
                  <c:v>44834</c:v>
                </c:pt>
                <c:pt idx="6">
                  <c:v>44865</c:v>
                </c:pt>
                <c:pt idx="7">
                  <c:v>44895</c:v>
                </c:pt>
                <c:pt idx="8">
                  <c:v>44926</c:v>
                </c:pt>
                <c:pt idx="9">
                  <c:v>44957</c:v>
                </c:pt>
                <c:pt idx="10">
                  <c:v>44985</c:v>
                </c:pt>
                <c:pt idx="11">
                  <c:v>45016</c:v>
                </c:pt>
                <c:pt idx="12">
                  <c:v>45046</c:v>
                </c:pt>
                <c:pt idx="13">
                  <c:v>45077</c:v>
                </c:pt>
                <c:pt idx="14">
                  <c:v>45107</c:v>
                </c:pt>
                <c:pt idx="15">
                  <c:v>45138</c:v>
                </c:pt>
                <c:pt idx="16">
                  <c:v>45169</c:v>
                </c:pt>
                <c:pt idx="17">
                  <c:v>45199</c:v>
                </c:pt>
                <c:pt idx="18">
                  <c:v>45230</c:v>
                </c:pt>
                <c:pt idx="19">
                  <c:v>45260</c:v>
                </c:pt>
                <c:pt idx="20">
                  <c:v>45291</c:v>
                </c:pt>
              </c:numCache>
            </c:numRef>
          </c:cat>
          <c:val>
            <c:numRef>
              <c:f>'Issuance Net'!$Z$68:$Z$88</c:f>
              <c:numCache>
                <c:formatCode>General</c:formatCode>
                <c:ptCount val="21"/>
                <c:pt idx="14" formatCode="_(* #,##0.00_);_(* \(#,##0.00\);_(* &quot;-&quot;??_);_(@_)">
                  <c:v>333.33333333333331</c:v>
                </c:pt>
                <c:pt idx="15" formatCode="_(* #,##0.00_);_(* \(#,##0.00\);_(* &quot;-&quot;??_);_(@_)">
                  <c:v>333.33333333333331</c:v>
                </c:pt>
                <c:pt idx="16" formatCode="_(* #,##0.00_);_(* \(#,##0.00\);_(* &quot;-&quot;??_);_(@_)">
                  <c:v>333.33333333333331</c:v>
                </c:pt>
                <c:pt idx="17" formatCode="_(* #,##0.00_);_(* \(#,##0.00\);_(* &quot;-&quot;??_);_(@_)">
                  <c:v>100</c:v>
                </c:pt>
                <c:pt idx="18" formatCode="_(* #,##0.00_);_(* \(#,##0.00\);_(* &quot;-&quot;??_);_(@_)">
                  <c:v>100</c:v>
                </c:pt>
                <c:pt idx="19" formatCode="_(* #,##0.00_);_(* \(#,##0.00\);_(* &quot;-&quot;??_);_(@_)">
                  <c:v>100</c:v>
                </c:pt>
                <c:pt idx="20" formatCode="_(* #,##0.00_);_(* \(#,##0.00\);_(* &quot;-&quot;??_);_(@_)">
                  <c:v>100</c:v>
                </c:pt>
              </c:numCache>
            </c:numRef>
          </c:val>
          <c:extLst>
            <c:ext xmlns:c16="http://schemas.microsoft.com/office/drawing/2014/chart" uri="{C3380CC4-5D6E-409C-BE32-E72D297353CC}">
              <c16:uniqueId val="{00000002-5017-4C7E-87C8-E93A0AEB4770}"/>
            </c:ext>
          </c:extLst>
        </c:ser>
        <c:dLbls>
          <c:showLegendKey val="0"/>
          <c:showVal val="0"/>
          <c:showCatName val="0"/>
          <c:showSerName val="0"/>
          <c:showPercent val="0"/>
          <c:showBubbleSize val="0"/>
        </c:dLbls>
        <c:gapWidth val="50"/>
        <c:overlap val="100"/>
        <c:axId val="991555064"/>
        <c:axId val="991557360"/>
      </c:barChart>
      <c:dateAx>
        <c:axId val="991555064"/>
        <c:scaling>
          <c:orientation val="minMax"/>
        </c:scaling>
        <c:delete val="0"/>
        <c:axPos val="b"/>
        <c:numFmt formatCode="[$-409]mmm\-yy;@"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91557360"/>
        <c:crosses val="autoZero"/>
        <c:auto val="1"/>
        <c:lblOffset val="100"/>
        <c:baseTimeUnit val="months"/>
        <c:majorUnit val="3"/>
        <c:majorTimeUnit val="months"/>
      </c:dateAx>
      <c:valAx>
        <c:axId val="9915573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dirty="0">
                    <a:solidFill>
                      <a:schemeClr val="tx1"/>
                    </a:solidFill>
                  </a:rPr>
                  <a:t>Billions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91555064"/>
        <c:crosses val="autoZero"/>
        <c:crossBetween val="between"/>
      </c:valAx>
      <c:spPr>
        <a:noFill/>
        <a:ln>
          <a:noFill/>
        </a:ln>
        <a:effectLst/>
      </c:spPr>
    </c:plotArea>
    <c:legend>
      <c:legendPos val="t"/>
      <c:layout>
        <c:manualLayout>
          <c:xMode val="edge"/>
          <c:yMode val="edge"/>
          <c:x val="0.2625602596776852"/>
          <c:y val="0.76811442944439512"/>
          <c:w val="0.62302737520128826"/>
          <c:h val="0.10855538566709633"/>
        </c:manualLayout>
      </c:layout>
      <c:overlay val="0"/>
      <c:spPr>
        <a:solidFill>
          <a:schemeClr val="bg2"/>
        </a:solidFill>
        <a:ln>
          <a:solidFill>
            <a:schemeClr val="tx1"/>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Unemployment Rate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98227576908633"/>
          <c:y val="0.10909090909090909"/>
          <c:w val="0.85577536584314762"/>
          <c:h val="0.82874235566652954"/>
        </c:manualLayout>
      </c:layout>
      <c:lineChart>
        <c:grouping val="standard"/>
        <c:varyColors val="0"/>
        <c:ser>
          <c:idx val="0"/>
          <c:order val="0"/>
          <c:tx>
            <c:strRef>
              <c:f>Sheet14!$AE$7</c:f>
              <c:strCache>
                <c:ptCount val="1"/>
                <c:pt idx="0">
                  <c:v>U-3 Unemployment Rate</c:v>
                </c:pt>
              </c:strCache>
            </c:strRef>
          </c:tx>
          <c:spPr>
            <a:ln w="28575" cap="rnd">
              <a:solidFill>
                <a:schemeClr val="accent1"/>
              </a:solidFill>
              <a:round/>
            </a:ln>
            <a:effectLst/>
          </c:spPr>
          <c:marker>
            <c:symbol val="none"/>
          </c:marker>
          <c:dPt>
            <c:idx val="362"/>
            <c:marker>
              <c:symbol val="none"/>
            </c:marker>
            <c:bubble3D val="0"/>
            <c:extLst>
              <c:ext xmlns:c16="http://schemas.microsoft.com/office/drawing/2014/chart" uri="{C3380CC4-5D6E-409C-BE32-E72D297353CC}">
                <c16:uniqueId val="{00000000-77C2-42D2-83C7-CE45FD470393}"/>
              </c:ext>
            </c:extLst>
          </c:dPt>
          <c:dPt>
            <c:idx val="363"/>
            <c:marker>
              <c:symbol val="diamond"/>
              <c:size val="10"/>
              <c:spPr>
                <a:solidFill>
                  <a:schemeClr val="accent3"/>
                </a:solidFill>
                <a:ln w="9525">
                  <a:solidFill>
                    <a:schemeClr val="accent3"/>
                  </a:solidFill>
                </a:ln>
                <a:effectLst/>
              </c:spPr>
            </c:marker>
            <c:bubble3D val="0"/>
            <c:extLst>
              <c:ext xmlns:c16="http://schemas.microsoft.com/office/drawing/2014/chart" uri="{C3380CC4-5D6E-409C-BE32-E72D297353CC}">
                <c16:uniqueId val="{00000000-3E41-49EC-AE64-5A1ED880E9DA}"/>
              </c:ext>
            </c:extLst>
          </c:dPt>
          <c:dPt>
            <c:idx val="382"/>
            <c:marker>
              <c:symbol val="none"/>
            </c:marker>
            <c:bubble3D val="0"/>
            <c:extLst>
              <c:ext xmlns:c16="http://schemas.microsoft.com/office/drawing/2014/chart" uri="{C3380CC4-5D6E-409C-BE32-E72D297353CC}">
                <c16:uniqueId val="{00000001-3E41-49EC-AE64-5A1ED880E9DA}"/>
              </c:ext>
            </c:extLst>
          </c:dPt>
          <c:dPt>
            <c:idx val="384"/>
            <c:marker>
              <c:symbol val="none"/>
            </c:marker>
            <c:bubble3D val="0"/>
            <c:extLst>
              <c:ext xmlns:c16="http://schemas.microsoft.com/office/drawing/2014/chart" uri="{C3380CC4-5D6E-409C-BE32-E72D297353CC}">
                <c16:uniqueId val="{00000002-3E41-49EC-AE64-5A1ED880E9DA}"/>
              </c:ext>
            </c:extLst>
          </c:dPt>
          <c:dPt>
            <c:idx val="385"/>
            <c:marker>
              <c:symbol val="none"/>
            </c:marker>
            <c:bubble3D val="0"/>
            <c:extLst>
              <c:ext xmlns:c16="http://schemas.microsoft.com/office/drawing/2014/chart" uri="{C3380CC4-5D6E-409C-BE32-E72D297353CC}">
                <c16:uniqueId val="{00000003-3E41-49EC-AE64-5A1ED880E9DA}"/>
              </c:ext>
            </c:extLst>
          </c:dPt>
          <c:dPt>
            <c:idx val="386"/>
            <c:marker>
              <c:symbol val="none"/>
            </c:marker>
            <c:bubble3D val="0"/>
            <c:extLst>
              <c:ext xmlns:c16="http://schemas.microsoft.com/office/drawing/2014/chart" uri="{C3380CC4-5D6E-409C-BE32-E72D297353CC}">
                <c16:uniqueId val="{00000004-3E41-49EC-AE64-5A1ED880E9DA}"/>
              </c:ext>
            </c:extLst>
          </c:dPt>
          <c:dPt>
            <c:idx val="387"/>
            <c:marker>
              <c:symbol val="none"/>
            </c:marker>
            <c:bubble3D val="0"/>
            <c:spPr>
              <a:ln w="28575" cap="rnd">
                <a:solidFill>
                  <a:schemeClr val="accent1"/>
                </a:solidFill>
                <a:round/>
              </a:ln>
              <a:effectLst/>
            </c:spPr>
            <c:extLst>
              <c:ext xmlns:c16="http://schemas.microsoft.com/office/drawing/2014/chart" uri="{C3380CC4-5D6E-409C-BE32-E72D297353CC}">
                <c16:uniqueId val="{00000006-3E41-49EC-AE64-5A1ED880E9DA}"/>
              </c:ext>
            </c:extLst>
          </c:dPt>
          <c:dPt>
            <c:idx val="388"/>
            <c:marker>
              <c:symbol val="none"/>
            </c:marker>
            <c:bubble3D val="0"/>
            <c:spPr>
              <a:ln w="28575" cap="rnd">
                <a:solidFill>
                  <a:schemeClr val="tx2"/>
                </a:solidFill>
                <a:round/>
              </a:ln>
              <a:effectLst/>
            </c:spPr>
            <c:extLst>
              <c:ext xmlns:c16="http://schemas.microsoft.com/office/drawing/2014/chart" uri="{C3380CC4-5D6E-409C-BE32-E72D297353CC}">
                <c16:uniqueId val="{00000008-3E41-49EC-AE64-5A1ED880E9DA}"/>
              </c:ext>
            </c:extLst>
          </c:dPt>
          <c:dPt>
            <c:idx val="390"/>
            <c:marker>
              <c:symbol val="none"/>
            </c:marker>
            <c:bubble3D val="0"/>
            <c:extLst>
              <c:ext xmlns:c16="http://schemas.microsoft.com/office/drawing/2014/chart" uri="{C3380CC4-5D6E-409C-BE32-E72D297353CC}">
                <c16:uniqueId val="{0000000A-77C2-42D2-83C7-CE45FD470393}"/>
              </c:ext>
            </c:extLst>
          </c:dPt>
          <c:dPt>
            <c:idx val="391"/>
            <c:marker>
              <c:symbol val="none"/>
            </c:marker>
            <c:bubble3D val="0"/>
            <c:extLst>
              <c:ext xmlns:c16="http://schemas.microsoft.com/office/drawing/2014/chart" uri="{C3380CC4-5D6E-409C-BE32-E72D297353CC}">
                <c16:uniqueId val="{00000009-28A9-4894-BAFE-8DA570ACF1A7}"/>
              </c:ext>
            </c:extLst>
          </c:dPt>
          <c:dPt>
            <c:idx val="392"/>
            <c:marker>
              <c:symbol val="none"/>
            </c:marker>
            <c:bubble3D val="0"/>
            <c:extLst>
              <c:ext xmlns:c16="http://schemas.microsoft.com/office/drawing/2014/chart" uri="{C3380CC4-5D6E-409C-BE32-E72D297353CC}">
                <c16:uniqueId val="{0000000A-70B4-4083-8AC9-83CC689230F3}"/>
              </c:ext>
            </c:extLst>
          </c:dPt>
          <c:dPt>
            <c:idx val="393"/>
            <c:marker>
              <c:symbol val="none"/>
            </c:marker>
            <c:bubble3D val="0"/>
            <c:extLst>
              <c:ext xmlns:c16="http://schemas.microsoft.com/office/drawing/2014/chart" uri="{C3380CC4-5D6E-409C-BE32-E72D297353CC}">
                <c16:uniqueId val="{0000000C-2FDE-44C1-A61C-454757141305}"/>
              </c:ext>
            </c:extLst>
          </c:dPt>
          <c:dPt>
            <c:idx val="394"/>
            <c:marker>
              <c:symbol val="none"/>
            </c:marker>
            <c:bubble3D val="0"/>
            <c:extLst>
              <c:ext xmlns:c16="http://schemas.microsoft.com/office/drawing/2014/chart" uri="{C3380CC4-5D6E-409C-BE32-E72D297353CC}">
                <c16:uniqueId val="{0000000D-60EE-411A-B6F7-B50C1C04138D}"/>
              </c:ext>
            </c:extLst>
          </c:dPt>
          <c:dPt>
            <c:idx val="395"/>
            <c:marker>
              <c:symbol val="none"/>
            </c:marker>
            <c:bubble3D val="0"/>
            <c:extLst>
              <c:ext xmlns:c16="http://schemas.microsoft.com/office/drawing/2014/chart" uri="{C3380CC4-5D6E-409C-BE32-E72D297353CC}">
                <c16:uniqueId val="{0000000E-914A-48FC-9398-5F8B13353EEC}"/>
              </c:ext>
            </c:extLst>
          </c:dPt>
          <c:dPt>
            <c:idx val="396"/>
            <c:marker>
              <c:symbol val="none"/>
            </c:marker>
            <c:bubble3D val="0"/>
            <c:extLst>
              <c:ext xmlns:c16="http://schemas.microsoft.com/office/drawing/2014/chart" uri="{C3380CC4-5D6E-409C-BE32-E72D297353CC}">
                <c16:uniqueId val="{00000011-78AD-49CB-90E7-97224F53D1A3}"/>
              </c:ext>
            </c:extLst>
          </c:dPt>
          <c:dPt>
            <c:idx val="397"/>
            <c:marker>
              <c:symbol val="diamond"/>
              <c:size val="10"/>
              <c:spPr>
                <a:noFill/>
                <a:ln w="9525">
                  <a:noFill/>
                </a:ln>
                <a:effectLst/>
              </c:spPr>
            </c:marker>
            <c:bubble3D val="0"/>
            <c:extLst>
              <c:ext xmlns:c16="http://schemas.microsoft.com/office/drawing/2014/chart" uri="{C3380CC4-5D6E-409C-BE32-E72D297353CC}">
                <c16:uniqueId val="{00000011-E5DB-4A26-AE0E-A7ED42F8C0BC}"/>
              </c:ext>
            </c:extLst>
          </c:dPt>
          <c:dPt>
            <c:idx val="398"/>
            <c:marker>
              <c:symbol val="none"/>
            </c:marker>
            <c:bubble3D val="0"/>
            <c:extLst>
              <c:ext xmlns:c16="http://schemas.microsoft.com/office/drawing/2014/chart" uri="{C3380CC4-5D6E-409C-BE32-E72D297353CC}">
                <c16:uniqueId val="{00000012-1412-4E81-B594-4B2963AAEA99}"/>
              </c:ext>
            </c:extLst>
          </c:dPt>
          <c:dPt>
            <c:idx val="399"/>
            <c:marker>
              <c:symbol val="none"/>
            </c:marker>
            <c:bubble3D val="0"/>
            <c:extLst>
              <c:ext xmlns:c16="http://schemas.microsoft.com/office/drawing/2014/chart" uri="{C3380CC4-5D6E-409C-BE32-E72D297353CC}">
                <c16:uniqueId val="{00000013-061F-4B25-BC45-C830C0F72DEE}"/>
              </c:ext>
            </c:extLst>
          </c:dPt>
          <c:dPt>
            <c:idx val="400"/>
            <c:marker>
              <c:symbol val="diamond"/>
              <c:size val="10"/>
              <c:spPr>
                <a:solidFill>
                  <a:schemeClr val="accent3"/>
                </a:solidFill>
                <a:ln w="9525">
                  <a:solidFill>
                    <a:schemeClr val="accent3"/>
                  </a:solidFill>
                </a:ln>
                <a:effectLst/>
              </c:spPr>
            </c:marker>
            <c:bubble3D val="0"/>
            <c:extLst>
              <c:ext xmlns:c16="http://schemas.microsoft.com/office/drawing/2014/chart" uri="{C3380CC4-5D6E-409C-BE32-E72D297353CC}">
                <c16:uniqueId val="{00000014-08CB-4EFE-B161-9E21078B5D04}"/>
              </c:ext>
            </c:extLst>
          </c:dPt>
          <c:dLbls>
            <c:dLbl>
              <c:idx val="363"/>
              <c:dLblPos val="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E41-49EC-AE64-5A1ED880E9DA}"/>
                </c:ext>
              </c:extLst>
            </c:dLbl>
            <c:dLbl>
              <c:idx val="382"/>
              <c:delete val="1"/>
              <c:extLst>
                <c:ext xmlns:c15="http://schemas.microsoft.com/office/drawing/2012/chart" uri="{CE6537A1-D6FC-4f65-9D91-7224C49458BB}"/>
                <c:ext xmlns:c16="http://schemas.microsoft.com/office/drawing/2014/chart" uri="{C3380CC4-5D6E-409C-BE32-E72D297353CC}">
                  <c16:uniqueId val="{00000001-3E41-49EC-AE64-5A1ED880E9DA}"/>
                </c:ext>
              </c:extLst>
            </c:dLbl>
            <c:dLbl>
              <c:idx val="385"/>
              <c:delete val="1"/>
              <c:extLst>
                <c:ext xmlns:c15="http://schemas.microsoft.com/office/drawing/2012/chart" uri="{CE6537A1-D6FC-4f65-9D91-7224C49458BB}"/>
                <c:ext xmlns:c16="http://schemas.microsoft.com/office/drawing/2014/chart" uri="{C3380CC4-5D6E-409C-BE32-E72D297353CC}">
                  <c16:uniqueId val="{00000003-3E41-49EC-AE64-5A1ED880E9DA}"/>
                </c:ext>
              </c:extLst>
            </c:dLbl>
            <c:dLbl>
              <c:idx val="391"/>
              <c:layout>
                <c:manualLayout>
                  <c:x val="-1.563721657544957E-3"/>
                  <c:y val="-4.5368534373432488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r>
                      <a:rPr lang="en-US" dirty="0">
                        <a:latin typeface="Arial" panose="020B0604020202020204" pitchFamily="34" charset="0"/>
                        <a:cs typeface="Arial" panose="020B0604020202020204" pitchFamily="34" charset="0"/>
                      </a:rPr>
                      <a:t>May 23</a:t>
                    </a:r>
                  </a:p>
                  <a:p>
                    <a:pPr>
                      <a:defRPr b="1"/>
                    </a:pPr>
                    <a:r>
                      <a:rPr lang="en-US" dirty="0">
                        <a:latin typeface="Arial" panose="020B0604020202020204" pitchFamily="34" charset="0"/>
                        <a:cs typeface="Arial" panose="020B0604020202020204" pitchFamily="34" charset="0"/>
                      </a:rPr>
                      <a:t> 3.7%</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separator>
</c:separator>
              <c:extLst>
                <c:ext xmlns:c15="http://schemas.microsoft.com/office/drawing/2012/chart" uri="{CE6537A1-D6FC-4f65-9D91-7224C49458BB}">
                  <c15:layout>
                    <c:manualLayout>
                      <c:w val="0.21114921229060599"/>
                      <c:h val="0.11650680028632784"/>
                    </c:manualLayout>
                  </c15:layout>
                  <c15:showDataLabelsRange val="0"/>
                </c:ext>
                <c:ext xmlns:c16="http://schemas.microsoft.com/office/drawing/2014/chart" uri="{C3380CC4-5D6E-409C-BE32-E72D297353CC}">
                  <c16:uniqueId val="{00000009-28A9-4894-BAFE-8DA570ACF1A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t"/>
            <c:showLegendKey val="0"/>
            <c:showVal val="0"/>
            <c:showCatName val="0"/>
            <c:showSerName val="0"/>
            <c:showPercent val="0"/>
            <c:showBubbleSize val="0"/>
            <c:separator>
</c:separator>
            <c:extLst>
              <c:ext xmlns:c15="http://schemas.microsoft.com/office/drawing/2012/chart" uri="{CE6537A1-D6FC-4f65-9D91-7224C49458BB}">
                <c15:showLeaderLines val="0"/>
              </c:ext>
            </c:extLst>
          </c:dLbls>
          <c:cat>
            <c:numRef>
              <c:f>Sheet14!$AD$8:$AD$500</c:f>
              <c:numCache>
                <c:formatCode>mmmm\ yy</c:formatCode>
                <c:ptCount val="493"/>
                <c:pt idx="0">
                  <c:v>32874</c:v>
                </c:pt>
                <c:pt idx="1">
                  <c:v>32905</c:v>
                </c:pt>
                <c:pt idx="2">
                  <c:v>32933</c:v>
                </c:pt>
                <c:pt idx="3">
                  <c:v>32964</c:v>
                </c:pt>
                <c:pt idx="4">
                  <c:v>32994</c:v>
                </c:pt>
                <c:pt idx="5">
                  <c:v>33025</c:v>
                </c:pt>
                <c:pt idx="6">
                  <c:v>33055</c:v>
                </c:pt>
                <c:pt idx="7">
                  <c:v>33086</c:v>
                </c:pt>
                <c:pt idx="8">
                  <c:v>33117</c:v>
                </c:pt>
                <c:pt idx="9">
                  <c:v>33147</c:v>
                </c:pt>
                <c:pt idx="10">
                  <c:v>33178</c:v>
                </c:pt>
                <c:pt idx="11">
                  <c:v>33208</c:v>
                </c:pt>
                <c:pt idx="12">
                  <c:v>33239</c:v>
                </c:pt>
                <c:pt idx="13">
                  <c:v>33270</c:v>
                </c:pt>
                <c:pt idx="14">
                  <c:v>33298</c:v>
                </c:pt>
                <c:pt idx="15">
                  <c:v>33329</c:v>
                </c:pt>
                <c:pt idx="16">
                  <c:v>33359</c:v>
                </c:pt>
                <c:pt idx="17">
                  <c:v>33390</c:v>
                </c:pt>
                <c:pt idx="18">
                  <c:v>33420</c:v>
                </c:pt>
                <c:pt idx="19">
                  <c:v>33451</c:v>
                </c:pt>
                <c:pt idx="20">
                  <c:v>33482</c:v>
                </c:pt>
                <c:pt idx="21">
                  <c:v>33512</c:v>
                </c:pt>
                <c:pt idx="22">
                  <c:v>33543</c:v>
                </c:pt>
                <c:pt idx="23">
                  <c:v>33573</c:v>
                </c:pt>
                <c:pt idx="24">
                  <c:v>33604</c:v>
                </c:pt>
                <c:pt idx="25">
                  <c:v>33635</c:v>
                </c:pt>
                <c:pt idx="26">
                  <c:v>33664</c:v>
                </c:pt>
                <c:pt idx="27">
                  <c:v>33695</c:v>
                </c:pt>
                <c:pt idx="28">
                  <c:v>33725</c:v>
                </c:pt>
                <c:pt idx="29">
                  <c:v>33756</c:v>
                </c:pt>
                <c:pt idx="30">
                  <c:v>33786</c:v>
                </c:pt>
                <c:pt idx="31">
                  <c:v>33817</c:v>
                </c:pt>
                <c:pt idx="32">
                  <c:v>33848</c:v>
                </c:pt>
                <c:pt idx="33">
                  <c:v>33878</c:v>
                </c:pt>
                <c:pt idx="34">
                  <c:v>33909</c:v>
                </c:pt>
                <c:pt idx="35">
                  <c:v>33939</c:v>
                </c:pt>
                <c:pt idx="36">
                  <c:v>33970</c:v>
                </c:pt>
                <c:pt idx="37">
                  <c:v>34001</c:v>
                </c:pt>
                <c:pt idx="38">
                  <c:v>34029</c:v>
                </c:pt>
                <c:pt idx="39">
                  <c:v>34060</c:v>
                </c:pt>
                <c:pt idx="40">
                  <c:v>34090</c:v>
                </c:pt>
                <c:pt idx="41">
                  <c:v>34121</c:v>
                </c:pt>
                <c:pt idx="42">
                  <c:v>34151</c:v>
                </c:pt>
                <c:pt idx="43">
                  <c:v>34182</c:v>
                </c:pt>
                <c:pt idx="44">
                  <c:v>34213</c:v>
                </c:pt>
                <c:pt idx="45">
                  <c:v>34243</c:v>
                </c:pt>
                <c:pt idx="46">
                  <c:v>34274</c:v>
                </c:pt>
                <c:pt idx="47">
                  <c:v>34304</c:v>
                </c:pt>
                <c:pt idx="48">
                  <c:v>34335</c:v>
                </c:pt>
                <c:pt idx="49">
                  <c:v>34366</c:v>
                </c:pt>
                <c:pt idx="50">
                  <c:v>34394</c:v>
                </c:pt>
                <c:pt idx="51">
                  <c:v>34425</c:v>
                </c:pt>
                <c:pt idx="52">
                  <c:v>34455</c:v>
                </c:pt>
                <c:pt idx="53">
                  <c:v>34486</c:v>
                </c:pt>
                <c:pt idx="54">
                  <c:v>34516</c:v>
                </c:pt>
                <c:pt idx="55">
                  <c:v>34547</c:v>
                </c:pt>
                <c:pt idx="56">
                  <c:v>34578</c:v>
                </c:pt>
                <c:pt idx="57">
                  <c:v>34608</c:v>
                </c:pt>
                <c:pt idx="58">
                  <c:v>34639</c:v>
                </c:pt>
                <c:pt idx="59">
                  <c:v>34669</c:v>
                </c:pt>
                <c:pt idx="60">
                  <c:v>34700</c:v>
                </c:pt>
                <c:pt idx="61">
                  <c:v>34731</c:v>
                </c:pt>
                <c:pt idx="62">
                  <c:v>34759</c:v>
                </c:pt>
                <c:pt idx="63">
                  <c:v>34790</c:v>
                </c:pt>
                <c:pt idx="64">
                  <c:v>34820</c:v>
                </c:pt>
                <c:pt idx="65">
                  <c:v>34851</c:v>
                </c:pt>
                <c:pt idx="66">
                  <c:v>34881</c:v>
                </c:pt>
                <c:pt idx="67">
                  <c:v>34912</c:v>
                </c:pt>
                <c:pt idx="68">
                  <c:v>34943</c:v>
                </c:pt>
                <c:pt idx="69">
                  <c:v>34973</c:v>
                </c:pt>
                <c:pt idx="70">
                  <c:v>35004</c:v>
                </c:pt>
                <c:pt idx="71">
                  <c:v>35034</c:v>
                </c:pt>
                <c:pt idx="72">
                  <c:v>35065</c:v>
                </c:pt>
                <c:pt idx="73">
                  <c:v>35096</c:v>
                </c:pt>
                <c:pt idx="74">
                  <c:v>35125</c:v>
                </c:pt>
                <c:pt idx="75">
                  <c:v>35156</c:v>
                </c:pt>
                <c:pt idx="76">
                  <c:v>35186</c:v>
                </c:pt>
                <c:pt idx="77">
                  <c:v>35217</c:v>
                </c:pt>
                <c:pt idx="78">
                  <c:v>35247</c:v>
                </c:pt>
                <c:pt idx="79">
                  <c:v>35278</c:v>
                </c:pt>
                <c:pt idx="80">
                  <c:v>35309</c:v>
                </c:pt>
                <c:pt idx="81">
                  <c:v>35339</c:v>
                </c:pt>
                <c:pt idx="82">
                  <c:v>35370</c:v>
                </c:pt>
                <c:pt idx="83">
                  <c:v>35400</c:v>
                </c:pt>
                <c:pt idx="84">
                  <c:v>35431</c:v>
                </c:pt>
                <c:pt idx="85">
                  <c:v>35462</c:v>
                </c:pt>
                <c:pt idx="86">
                  <c:v>35490</c:v>
                </c:pt>
                <c:pt idx="87">
                  <c:v>35521</c:v>
                </c:pt>
                <c:pt idx="88">
                  <c:v>35551</c:v>
                </c:pt>
                <c:pt idx="89">
                  <c:v>35582</c:v>
                </c:pt>
                <c:pt idx="90">
                  <c:v>35612</c:v>
                </c:pt>
                <c:pt idx="91">
                  <c:v>35643</c:v>
                </c:pt>
                <c:pt idx="92">
                  <c:v>35674</c:v>
                </c:pt>
                <c:pt idx="93">
                  <c:v>35704</c:v>
                </c:pt>
                <c:pt idx="94">
                  <c:v>35735</c:v>
                </c:pt>
                <c:pt idx="95">
                  <c:v>35765</c:v>
                </c:pt>
                <c:pt idx="96">
                  <c:v>35796</c:v>
                </c:pt>
                <c:pt idx="97">
                  <c:v>35827</c:v>
                </c:pt>
                <c:pt idx="98">
                  <c:v>35855</c:v>
                </c:pt>
                <c:pt idx="99">
                  <c:v>35886</c:v>
                </c:pt>
                <c:pt idx="100">
                  <c:v>35916</c:v>
                </c:pt>
                <c:pt idx="101">
                  <c:v>35947</c:v>
                </c:pt>
                <c:pt idx="102">
                  <c:v>35977</c:v>
                </c:pt>
                <c:pt idx="103">
                  <c:v>36008</c:v>
                </c:pt>
                <c:pt idx="104">
                  <c:v>36039</c:v>
                </c:pt>
                <c:pt idx="105">
                  <c:v>36069</c:v>
                </c:pt>
                <c:pt idx="106">
                  <c:v>36100</c:v>
                </c:pt>
                <c:pt idx="107">
                  <c:v>36130</c:v>
                </c:pt>
                <c:pt idx="108">
                  <c:v>36161</c:v>
                </c:pt>
                <c:pt idx="109">
                  <c:v>36192</c:v>
                </c:pt>
                <c:pt idx="110">
                  <c:v>36220</c:v>
                </c:pt>
                <c:pt idx="111">
                  <c:v>36251</c:v>
                </c:pt>
                <c:pt idx="112">
                  <c:v>36281</c:v>
                </c:pt>
                <c:pt idx="113">
                  <c:v>36312</c:v>
                </c:pt>
                <c:pt idx="114">
                  <c:v>36342</c:v>
                </c:pt>
                <c:pt idx="115">
                  <c:v>36373</c:v>
                </c:pt>
                <c:pt idx="116">
                  <c:v>36404</c:v>
                </c:pt>
                <c:pt idx="117">
                  <c:v>36434</c:v>
                </c:pt>
                <c:pt idx="118">
                  <c:v>36465</c:v>
                </c:pt>
                <c:pt idx="119">
                  <c:v>36495</c:v>
                </c:pt>
                <c:pt idx="120">
                  <c:v>36526</c:v>
                </c:pt>
                <c:pt idx="121">
                  <c:v>36557</c:v>
                </c:pt>
                <c:pt idx="122">
                  <c:v>36586</c:v>
                </c:pt>
                <c:pt idx="123">
                  <c:v>36617</c:v>
                </c:pt>
                <c:pt idx="124">
                  <c:v>36647</c:v>
                </c:pt>
                <c:pt idx="125">
                  <c:v>36678</c:v>
                </c:pt>
                <c:pt idx="126">
                  <c:v>36708</c:v>
                </c:pt>
                <c:pt idx="127">
                  <c:v>36739</c:v>
                </c:pt>
                <c:pt idx="128">
                  <c:v>36770</c:v>
                </c:pt>
                <c:pt idx="129">
                  <c:v>36800</c:v>
                </c:pt>
                <c:pt idx="130">
                  <c:v>36831</c:v>
                </c:pt>
                <c:pt idx="131">
                  <c:v>36861</c:v>
                </c:pt>
                <c:pt idx="132">
                  <c:v>36892</c:v>
                </c:pt>
                <c:pt idx="133">
                  <c:v>36923</c:v>
                </c:pt>
                <c:pt idx="134">
                  <c:v>36951</c:v>
                </c:pt>
                <c:pt idx="135">
                  <c:v>36982</c:v>
                </c:pt>
                <c:pt idx="136">
                  <c:v>37012</c:v>
                </c:pt>
                <c:pt idx="137">
                  <c:v>37043</c:v>
                </c:pt>
                <c:pt idx="138">
                  <c:v>37073</c:v>
                </c:pt>
                <c:pt idx="139">
                  <c:v>37104</c:v>
                </c:pt>
                <c:pt idx="140">
                  <c:v>37135</c:v>
                </c:pt>
                <c:pt idx="141">
                  <c:v>37165</c:v>
                </c:pt>
                <c:pt idx="142">
                  <c:v>37196</c:v>
                </c:pt>
                <c:pt idx="143">
                  <c:v>37226</c:v>
                </c:pt>
                <c:pt idx="144">
                  <c:v>37257</c:v>
                </c:pt>
                <c:pt idx="145">
                  <c:v>37288</c:v>
                </c:pt>
                <c:pt idx="146">
                  <c:v>37316</c:v>
                </c:pt>
                <c:pt idx="147">
                  <c:v>37347</c:v>
                </c:pt>
                <c:pt idx="148">
                  <c:v>37377</c:v>
                </c:pt>
                <c:pt idx="149">
                  <c:v>37408</c:v>
                </c:pt>
                <c:pt idx="150">
                  <c:v>37438</c:v>
                </c:pt>
                <c:pt idx="151">
                  <c:v>37469</c:v>
                </c:pt>
                <c:pt idx="152">
                  <c:v>37500</c:v>
                </c:pt>
                <c:pt idx="153">
                  <c:v>37530</c:v>
                </c:pt>
                <c:pt idx="154">
                  <c:v>37561</c:v>
                </c:pt>
                <c:pt idx="155">
                  <c:v>37591</c:v>
                </c:pt>
                <c:pt idx="156">
                  <c:v>37622</c:v>
                </c:pt>
                <c:pt idx="157">
                  <c:v>37653</c:v>
                </c:pt>
                <c:pt idx="158">
                  <c:v>37681</c:v>
                </c:pt>
                <c:pt idx="159">
                  <c:v>37712</c:v>
                </c:pt>
                <c:pt idx="160">
                  <c:v>37742</c:v>
                </c:pt>
                <c:pt idx="161">
                  <c:v>37773</c:v>
                </c:pt>
                <c:pt idx="162">
                  <c:v>37803</c:v>
                </c:pt>
                <c:pt idx="163">
                  <c:v>37834</c:v>
                </c:pt>
                <c:pt idx="164">
                  <c:v>37865</c:v>
                </c:pt>
                <c:pt idx="165">
                  <c:v>37895</c:v>
                </c:pt>
                <c:pt idx="166">
                  <c:v>37926</c:v>
                </c:pt>
                <c:pt idx="167">
                  <c:v>37956</c:v>
                </c:pt>
                <c:pt idx="168">
                  <c:v>37987</c:v>
                </c:pt>
                <c:pt idx="169">
                  <c:v>38018</c:v>
                </c:pt>
                <c:pt idx="170">
                  <c:v>38047</c:v>
                </c:pt>
                <c:pt idx="171">
                  <c:v>38078</c:v>
                </c:pt>
                <c:pt idx="172">
                  <c:v>38108</c:v>
                </c:pt>
                <c:pt idx="173">
                  <c:v>38139</c:v>
                </c:pt>
                <c:pt idx="174">
                  <c:v>38169</c:v>
                </c:pt>
                <c:pt idx="175">
                  <c:v>38200</c:v>
                </c:pt>
                <c:pt idx="176">
                  <c:v>38231</c:v>
                </c:pt>
                <c:pt idx="177">
                  <c:v>38261</c:v>
                </c:pt>
                <c:pt idx="178">
                  <c:v>38292</c:v>
                </c:pt>
                <c:pt idx="179">
                  <c:v>38322</c:v>
                </c:pt>
                <c:pt idx="180">
                  <c:v>38353</c:v>
                </c:pt>
                <c:pt idx="181">
                  <c:v>38384</c:v>
                </c:pt>
                <c:pt idx="182">
                  <c:v>38412</c:v>
                </c:pt>
                <c:pt idx="183">
                  <c:v>38443</c:v>
                </c:pt>
                <c:pt idx="184">
                  <c:v>38473</c:v>
                </c:pt>
                <c:pt idx="185">
                  <c:v>38504</c:v>
                </c:pt>
                <c:pt idx="186">
                  <c:v>38534</c:v>
                </c:pt>
                <c:pt idx="187">
                  <c:v>38565</c:v>
                </c:pt>
                <c:pt idx="188">
                  <c:v>38596</c:v>
                </c:pt>
                <c:pt idx="189">
                  <c:v>38626</c:v>
                </c:pt>
                <c:pt idx="190">
                  <c:v>38657</c:v>
                </c:pt>
                <c:pt idx="191">
                  <c:v>38687</c:v>
                </c:pt>
                <c:pt idx="192">
                  <c:v>38718</c:v>
                </c:pt>
                <c:pt idx="193">
                  <c:v>38749</c:v>
                </c:pt>
                <c:pt idx="194">
                  <c:v>38777</c:v>
                </c:pt>
                <c:pt idx="195">
                  <c:v>38808</c:v>
                </c:pt>
                <c:pt idx="196">
                  <c:v>38838</c:v>
                </c:pt>
                <c:pt idx="197">
                  <c:v>38869</c:v>
                </c:pt>
                <c:pt idx="198">
                  <c:v>38899</c:v>
                </c:pt>
                <c:pt idx="199">
                  <c:v>38930</c:v>
                </c:pt>
                <c:pt idx="200">
                  <c:v>38961</c:v>
                </c:pt>
                <c:pt idx="201">
                  <c:v>38991</c:v>
                </c:pt>
                <c:pt idx="202">
                  <c:v>39022</c:v>
                </c:pt>
                <c:pt idx="203">
                  <c:v>39052</c:v>
                </c:pt>
                <c:pt idx="204">
                  <c:v>39083</c:v>
                </c:pt>
                <c:pt idx="205">
                  <c:v>39114</c:v>
                </c:pt>
                <c:pt idx="206">
                  <c:v>39142</c:v>
                </c:pt>
                <c:pt idx="207">
                  <c:v>39173</c:v>
                </c:pt>
                <c:pt idx="208">
                  <c:v>39203</c:v>
                </c:pt>
                <c:pt idx="209">
                  <c:v>39234</c:v>
                </c:pt>
                <c:pt idx="210">
                  <c:v>39264</c:v>
                </c:pt>
                <c:pt idx="211">
                  <c:v>39295</c:v>
                </c:pt>
                <c:pt idx="212">
                  <c:v>39326</c:v>
                </c:pt>
                <c:pt idx="213">
                  <c:v>39356</c:v>
                </c:pt>
                <c:pt idx="214">
                  <c:v>39387</c:v>
                </c:pt>
                <c:pt idx="215">
                  <c:v>39417</c:v>
                </c:pt>
                <c:pt idx="216">
                  <c:v>39448</c:v>
                </c:pt>
                <c:pt idx="217">
                  <c:v>39479</c:v>
                </c:pt>
                <c:pt idx="218">
                  <c:v>39508</c:v>
                </c:pt>
                <c:pt idx="219">
                  <c:v>39539</c:v>
                </c:pt>
                <c:pt idx="220">
                  <c:v>39569</c:v>
                </c:pt>
                <c:pt idx="221">
                  <c:v>39600</c:v>
                </c:pt>
                <c:pt idx="222">
                  <c:v>39630</c:v>
                </c:pt>
                <c:pt idx="223">
                  <c:v>39661</c:v>
                </c:pt>
                <c:pt idx="224">
                  <c:v>39692</c:v>
                </c:pt>
                <c:pt idx="225">
                  <c:v>39722</c:v>
                </c:pt>
                <c:pt idx="226">
                  <c:v>39753</c:v>
                </c:pt>
                <c:pt idx="227">
                  <c:v>39783</c:v>
                </c:pt>
                <c:pt idx="228">
                  <c:v>39814</c:v>
                </c:pt>
                <c:pt idx="229">
                  <c:v>39845</c:v>
                </c:pt>
                <c:pt idx="230">
                  <c:v>39873</c:v>
                </c:pt>
                <c:pt idx="231">
                  <c:v>39904</c:v>
                </c:pt>
                <c:pt idx="232">
                  <c:v>39934</c:v>
                </c:pt>
                <c:pt idx="233">
                  <c:v>39965</c:v>
                </c:pt>
                <c:pt idx="234">
                  <c:v>39995</c:v>
                </c:pt>
                <c:pt idx="235">
                  <c:v>40026</c:v>
                </c:pt>
                <c:pt idx="236">
                  <c:v>40057</c:v>
                </c:pt>
                <c:pt idx="237">
                  <c:v>40087</c:v>
                </c:pt>
                <c:pt idx="238">
                  <c:v>40118</c:v>
                </c:pt>
                <c:pt idx="239">
                  <c:v>40148</c:v>
                </c:pt>
                <c:pt idx="240">
                  <c:v>40179</c:v>
                </c:pt>
                <c:pt idx="241">
                  <c:v>40210</c:v>
                </c:pt>
                <c:pt idx="242">
                  <c:v>40238</c:v>
                </c:pt>
                <c:pt idx="243">
                  <c:v>40269</c:v>
                </c:pt>
                <c:pt idx="244">
                  <c:v>40299</c:v>
                </c:pt>
                <c:pt idx="245">
                  <c:v>40330</c:v>
                </c:pt>
                <c:pt idx="246">
                  <c:v>40360</c:v>
                </c:pt>
                <c:pt idx="247">
                  <c:v>40391</c:v>
                </c:pt>
                <c:pt idx="248">
                  <c:v>40422</c:v>
                </c:pt>
                <c:pt idx="249">
                  <c:v>40452</c:v>
                </c:pt>
                <c:pt idx="250">
                  <c:v>40483</c:v>
                </c:pt>
                <c:pt idx="251">
                  <c:v>40513</c:v>
                </c:pt>
                <c:pt idx="252">
                  <c:v>40544</c:v>
                </c:pt>
                <c:pt idx="253">
                  <c:v>40575</c:v>
                </c:pt>
                <c:pt idx="254">
                  <c:v>40603</c:v>
                </c:pt>
                <c:pt idx="255">
                  <c:v>40634</c:v>
                </c:pt>
                <c:pt idx="256">
                  <c:v>40664</c:v>
                </c:pt>
                <c:pt idx="257">
                  <c:v>40695</c:v>
                </c:pt>
                <c:pt idx="258">
                  <c:v>40725</c:v>
                </c:pt>
                <c:pt idx="259">
                  <c:v>40756</c:v>
                </c:pt>
                <c:pt idx="260">
                  <c:v>40787</c:v>
                </c:pt>
                <c:pt idx="261">
                  <c:v>40817</c:v>
                </c:pt>
                <c:pt idx="262">
                  <c:v>40848</c:v>
                </c:pt>
                <c:pt idx="263">
                  <c:v>40878</c:v>
                </c:pt>
                <c:pt idx="264">
                  <c:v>40909</c:v>
                </c:pt>
                <c:pt idx="265">
                  <c:v>40940</c:v>
                </c:pt>
                <c:pt idx="266">
                  <c:v>40969</c:v>
                </c:pt>
                <c:pt idx="267">
                  <c:v>41000</c:v>
                </c:pt>
                <c:pt idx="268">
                  <c:v>41030</c:v>
                </c:pt>
                <c:pt idx="269">
                  <c:v>41061</c:v>
                </c:pt>
                <c:pt idx="270">
                  <c:v>41091</c:v>
                </c:pt>
                <c:pt idx="271">
                  <c:v>41122</c:v>
                </c:pt>
                <c:pt idx="272">
                  <c:v>41153</c:v>
                </c:pt>
                <c:pt idx="273">
                  <c:v>41183</c:v>
                </c:pt>
                <c:pt idx="274">
                  <c:v>41214</c:v>
                </c:pt>
                <c:pt idx="275">
                  <c:v>41244</c:v>
                </c:pt>
                <c:pt idx="276">
                  <c:v>41275</c:v>
                </c:pt>
                <c:pt idx="277">
                  <c:v>41306</c:v>
                </c:pt>
                <c:pt idx="278">
                  <c:v>41334</c:v>
                </c:pt>
                <c:pt idx="279">
                  <c:v>41365</c:v>
                </c:pt>
                <c:pt idx="280">
                  <c:v>41395</c:v>
                </c:pt>
                <c:pt idx="281">
                  <c:v>41426</c:v>
                </c:pt>
                <c:pt idx="282">
                  <c:v>41456</c:v>
                </c:pt>
                <c:pt idx="283">
                  <c:v>41487</c:v>
                </c:pt>
                <c:pt idx="284">
                  <c:v>41518</c:v>
                </c:pt>
                <c:pt idx="285">
                  <c:v>41548</c:v>
                </c:pt>
                <c:pt idx="286">
                  <c:v>41579</c:v>
                </c:pt>
                <c:pt idx="287">
                  <c:v>41609</c:v>
                </c:pt>
                <c:pt idx="288">
                  <c:v>41640</c:v>
                </c:pt>
                <c:pt idx="289">
                  <c:v>41671</c:v>
                </c:pt>
                <c:pt idx="290">
                  <c:v>41699</c:v>
                </c:pt>
                <c:pt idx="291">
                  <c:v>41730</c:v>
                </c:pt>
                <c:pt idx="292">
                  <c:v>41760</c:v>
                </c:pt>
                <c:pt idx="293">
                  <c:v>41791</c:v>
                </c:pt>
                <c:pt idx="294">
                  <c:v>41821</c:v>
                </c:pt>
                <c:pt idx="295">
                  <c:v>41852</c:v>
                </c:pt>
                <c:pt idx="296">
                  <c:v>41883</c:v>
                </c:pt>
                <c:pt idx="297">
                  <c:v>41913</c:v>
                </c:pt>
                <c:pt idx="298">
                  <c:v>41944</c:v>
                </c:pt>
                <c:pt idx="299">
                  <c:v>41974</c:v>
                </c:pt>
                <c:pt idx="300">
                  <c:v>42005</c:v>
                </c:pt>
                <c:pt idx="301">
                  <c:v>42036</c:v>
                </c:pt>
                <c:pt idx="302">
                  <c:v>42064</c:v>
                </c:pt>
                <c:pt idx="303">
                  <c:v>42095</c:v>
                </c:pt>
                <c:pt idx="304">
                  <c:v>42125</c:v>
                </c:pt>
                <c:pt idx="305">
                  <c:v>42156</c:v>
                </c:pt>
                <c:pt idx="306">
                  <c:v>42186</c:v>
                </c:pt>
                <c:pt idx="307">
                  <c:v>42217</c:v>
                </c:pt>
                <c:pt idx="308">
                  <c:v>42248</c:v>
                </c:pt>
                <c:pt idx="309">
                  <c:v>42278</c:v>
                </c:pt>
                <c:pt idx="310">
                  <c:v>42309</c:v>
                </c:pt>
                <c:pt idx="311">
                  <c:v>42339</c:v>
                </c:pt>
                <c:pt idx="312">
                  <c:v>42370</c:v>
                </c:pt>
                <c:pt idx="313">
                  <c:v>42401</c:v>
                </c:pt>
                <c:pt idx="314">
                  <c:v>42430</c:v>
                </c:pt>
                <c:pt idx="315">
                  <c:v>42461</c:v>
                </c:pt>
                <c:pt idx="316">
                  <c:v>42491</c:v>
                </c:pt>
                <c:pt idx="317">
                  <c:v>42522</c:v>
                </c:pt>
                <c:pt idx="318">
                  <c:v>42552</c:v>
                </c:pt>
                <c:pt idx="319">
                  <c:v>42583</c:v>
                </c:pt>
                <c:pt idx="320">
                  <c:v>42614</c:v>
                </c:pt>
                <c:pt idx="321">
                  <c:v>42644</c:v>
                </c:pt>
                <c:pt idx="322">
                  <c:v>42675</c:v>
                </c:pt>
                <c:pt idx="323">
                  <c:v>42705</c:v>
                </c:pt>
                <c:pt idx="324">
                  <c:v>42736</c:v>
                </c:pt>
                <c:pt idx="325">
                  <c:v>42767</c:v>
                </c:pt>
                <c:pt idx="326">
                  <c:v>42795</c:v>
                </c:pt>
                <c:pt idx="327">
                  <c:v>42826</c:v>
                </c:pt>
                <c:pt idx="328">
                  <c:v>42856</c:v>
                </c:pt>
                <c:pt idx="329">
                  <c:v>42887</c:v>
                </c:pt>
                <c:pt idx="330">
                  <c:v>42917</c:v>
                </c:pt>
                <c:pt idx="331">
                  <c:v>42948</c:v>
                </c:pt>
                <c:pt idx="332">
                  <c:v>42979</c:v>
                </c:pt>
                <c:pt idx="333">
                  <c:v>43009</c:v>
                </c:pt>
                <c:pt idx="334">
                  <c:v>43040</c:v>
                </c:pt>
                <c:pt idx="335">
                  <c:v>43070</c:v>
                </c:pt>
                <c:pt idx="336">
                  <c:v>43101</c:v>
                </c:pt>
                <c:pt idx="337">
                  <c:v>43132</c:v>
                </c:pt>
                <c:pt idx="338">
                  <c:v>43160</c:v>
                </c:pt>
                <c:pt idx="339">
                  <c:v>43191</c:v>
                </c:pt>
                <c:pt idx="340">
                  <c:v>43221</c:v>
                </c:pt>
                <c:pt idx="341">
                  <c:v>43252</c:v>
                </c:pt>
                <c:pt idx="342">
                  <c:v>43282</c:v>
                </c:pt>
                <c:pt idx="343">
                  <c:v>43313</c:v>
                </c:pt>
                <c:pt idx="344">
                  <c:v>43344</c:v>
                </c:pt>
                <c:pt idx="345">
                  <c:v>43374</c:v>
                </c:pt>
                <c:pt idx="346">
                  <c:v>43405</c:v>
                </c:pt>
                <c:pt idx="347">
                  <c:v>43435</c:v>
                </c:pt>
                <c:pt idx="348">
                  <c:v>43466</c:v>
                </c:pt>
                <c:pt idx="349">
                  <c:v>43497</c:v>
                </c:pt>
                <c:pt idx="350">
                  <c:v>43525</c:v>
                </c:pt>
                <c:pt idx="351">
                  <c:v>43556</c:v>
                </c:pt>
                <c:pt idx="352">
                  <c:v>43586</c:v>
                </c:pt>
                <c:pt idx="353">
                  <c:v>43617</c:v>
                </c:pt>
                <c:pt idx="354">
                  <c:v>43647</c:v>
                </c:pt>
                <c:pt idx="355">
                  <c:v>43678</c:v>
                </c:pt>
                <c:pt idx="356">
                  <c:v>43709</c:v>
                </c:pt>
                <c:pt idx="357">
                  <c:v>43739</c:v>
                </c:pt>
                <c:pt idx="358">
                  <c:v>43770</c:v>
                </c:pt>
                <c:pt idx="359">
                  <c:v>43800</c:v>
                </c:pt>
                <c:pt idx="360">
                  <c:v>43831</c:v>
                </c:pt>
                <c:pt idx="361">
                  <c:v>43862</c:v>
                </c:pt>
                <c:pt idx="362">
                  <c:v>43891</c:v>
                </c:pt>
                <c:pt idx="363">
                  <c:v>43922</c:v>
                </c:pt>
                <c:pt idx="364">
                  <c:v>43952</c:v>
                </c:pt>
                <c:pt idx="365">
                  <c:v>43983</c:v>
                </c:pt>
                <c:pt idx="366">
                  <c:v>44013</c:v>
                </c:pt>
                <c:pt idx="367">
                  <c:v>44044</c:v>
                </c:pt>
                <c:pt idx="368">
                  <c:v>44075</c:v>
                </c:pt>
                <c:pt idx="369">
                  <c:v>44105</c:v>
                </c:pt>
                <c:pt idx="370">
                  <c:v>44136</c:v>
                </c:pt>
                <c:pt idx="371">
                  <c:v>44166</c:v>
                </c:pt>
                <c:pt idx="372">
                  <c:v>44197</c:v>
                </c:pt>
                <c:pt idx="373">
                  <c:v>44228</c:v>
                </c:pt>
                <c:pt idx="374">
                  <c:v>44256</c:v>
                </c:pt>
                <c:pt idx="375">
                  <c:v>44287</c:v>
                </c:pt>
                <c:pt idx="376">
                  <c:v>44317</c:v>
                </c:pt>
                <c:pt idx="377">
                  <c:v>44348</c:v>
                </c:pt>
                <c:pt idx="378">
                  <c:v>44378</c:v>
                </c:pt>
                <c:pt idx="379">
                  <c:v>44409</c:v>
                </c:pt>
                <c:pt idx="380">
                  <c:v>44440</c:v>
                </c:pt>
                <c:pt idx="381">
                  <c:v>44470</c:v>
                </c:pt>
                <c:pt idx="382">
                  <c:v>44501</c:v>
                </c:pt>
                <c:pt idx="383">
                  <c:v>44531</c:v>
                </c:pt>
                <c:pt idx="384">
                  <c:v>44562</c:v>
                </c:pt>
                <c:pt idx="385">
                  <c:v>44593</c:v>
                </c:pt>
                <c:pt idx="386">
                  <c:v>44621</c:v>
                </c:pt>
                <c:pt idx="387">
                  <c:v>44652</c:v>
                </c:pt>
                <c:pt idx="388">
                  <c:v>44682</c:v>
                </c:pt>
                <c:pt idx="389">
                  <c:v>44713</c:v>
                </c:pt>
                <c:pt idx="390">
                  <c:v>44743</c:v>
                </c:pt>
                <c:pt idx="391">
                  <c:v>44774</c:v>
                </c:pt>
                <c:pt idx="392">
                  <c:v>44805</c:v>
                </c:pt>
                <c:pt idx="393">
                  <c:v>44835</c:v>
                </c:pt>
                <c:pt idx="394">
                  <c:v>44866</c:v>
                </c:pt>
                <c:pt idx="395">
                  <c:v>44896</c:v>
                </c:pt>
                <c:pt idx="396">
                  <c:v>44957</c:v>
                </c:pt>
                <c:pt idx="397">
                  <c:v>44985</c:v>
                </c:pt>
                <c:pt idx="398">
                  <c:v>45016</c:v>
                </c:pt>
                <c:pt idx="399">
                  <c:v>45046</c:v>
                </c:pt>
                <c:pt idx="400">
                  <c:v>45077</c:v>
                </c:pt>
              </c:numCache>
            </c:numRef>
          </c:cat>
          <c:val>
            <c:numRef>
              <c:f>Sheet14!$AE$8:$AE$500</c:f>
              <c:numCache>
                <c:formatCode>0.0</c:formatCode>
                <c:ptCount val="493"/>
                <c:pt idx="0">
                  <c:v>5.4</c:v>
                </c:pt>
                <c:pt idx="1">
                  <c:v>5.3</c:v>
                </c:pt>
                <c:pt idx="2">
                  <c:v>5.2</c:v>
                </c:pt>
                <c:pt idx="3">
                  <c:v>5.4</c:v>
                </c:pt>
                <c:pt idx="4">
                  <c:v>5.4</c:v>
                </c:pt>
                <c:pt idx="5">
                  <c:v>5.2</c:v>
                </c:pt>
                <c:pt idx="6">
                  <c:v>5.5</c:v>
                </c:pt>
                <c:pt idx="7">
                  <c:v>5.7</c:v>
                </c:pt>
                <c:pt idx="8">
                  <c:v>5.9</c:v>
                </c:pt>
                <c:pt idx="9">
                  <c:v>5.9</c:v>
                </c:pt>
                <c:pt idx="10">
                  <c:v>6.2</c:v>
                </c:pt>
                <c:pt idx="11">
                  <c:v>6.3</c:v>
                </c:pt>
                <c:pt idx="12">
                  <c:v>6.4</c:v>
                </c:pt>
                <c:pt idx="13">
                  <c:v>6.6</c:v>
                </c:pt>
                <c:pt idx="14">
                  <c:v>6.8</c:v>
                </c:pt>
                <c:pt idx="15">
                  <c:v>6.7</c:v>
                </c:pt>
                <c:pt idx="16">
                  <c:v>6.9</c:v>
                </c:pt>
                <c:pt idx="17">
                  <c:v>6.9</c:v>
                </c:pt>
                <c:pt idx="18">
                  <c:v>6.8</c:v>
                </c:pt>
                <c:pt idx="19">
                  <c:v>6.9</c:v>
                </c:pt>
                <c:pt idx="20">
                  <c:v>6.9</c:v>
                </c:pt>
                <c:pt idx="21">
                  <c:v>7</c:v>
                </c:pt>
                <c:pt idx="22">
                  <c:v>7</c:v>
                </c:pt>
                <c:pt idx="23">
                  <c:v>7.3</c:v>
                </c:pt>
                <c:pt idx="24">
                  <c:v>7.3</c:v>
                </c:pt>
                <c:pt idx="25">
                  <c:v>7.4</c:v>
                </c:pt>
                <c:pt idx="26">
                  <c:v>7.4</c:v>
                </c:pt>
                <c:pt idx="27">
                  <c:v>7.4</c:v>
                </c:pt>
                <c:pt idx="28">
                  <c:v>7.6</c:v>
                </c:pt>
                <c:pt idx="29">
                  <c:v>7.8</c:v>
                </c:pt>
                <c:pt idx="30">
                  <c:v>7.7</c:v>
                </c:pt>
                <c:pt idx="31">
                  <c:v>7.6</c:v>
                </c:pt>
                <c:pt idx="32">
                  <c:v>7.6</c:v>
                </c:pt>
                <c:pt idx="33">
                  <c:v>7.3</c:v>
                </c:pt>
                <c:pt idx="34">
                  <c:v>7.4</c:v>
                </c:pt>
                <c:pt idx="35">
                  <c:v>7.4</c:v>
                </c:pt>
                <c:pt idx="36">
                  <c:v>7.3</c:v>
                </c:pt>
                <c:pt idx="37">
                  <c:v>7.1</c:v>
                </c:pt>
                <c:pt idx="38">
                  <c:v>7</c:v>
                </c:pt>
                <c:pt idx="39">
                  <c:v>7.1</c:v>
                </c:pt>
                <c:pt idx="40">
                  <c:v>7.1</c:v>
                </c:pt>
                <c:pt idx="41">
                  <c:v>7</c:v>
                </c:pt>
                <c:pt idx="42">
                  <c:v>6.9</c:v>
                </c:pt>
                <c:pt idx="43">
                  <c:v>6.8</c:v>
                </c:pt>
                <c:pt idx="44">
                  <c:v>6.7</c:v>
                </c:pt>
                <c:pt idx="45">
                  <c:v>6.8</c:v>
                </c:pt>
                <c:pt idx="46">
                  <c:v>6.6</c:v>
                </c:pt>
                <c:pt idx="47">
                  <c:v>6.5</c:v>
                </c:pt>
                <c:pt idx="48">
                  <c:v>6.6</c:v>
                </c:pt>
                <c:pt idx="49">
                  <c:v>6.6</c:v>
                </c:pt>
                <c:pt idx="50">
                  <c:v>6.5</c:v>
                </c:pt>
                <c:pt idx="51">
                  <c:v>6.4</c:v>
                </c:pt>
                <c:pt idx="52">
                  <c:v>6.1</c:v>
                </c:pt>
                <c:pt idx="53">
                  <c:v>6.1</c:v>
                </c:pt>
                <c:pt idx="54">
                  <c:v>6.1</c:v>
                </c:pt>
                <c:pt idx="55">
                  <c:v>6</c:v>
                </c:pt>
                <c:pt idx="56">
                  <c:v>5.9</c:v>
                </c:pt>
                <c:pt idx="57">
                  <c:v>5.8</c:v>
                </c:pt>
                <c:pt idx="58">
                  <c:v>5.6</c:v>
                </c:pt>
                <c:pt idx="59">
                  <c:v>5.5</c:v>
                </c:pt>
                <c:pt idx="60">
                  <c:v>5.6</c:v>
                </c:pt>
                <c:pt idx="61">
                  <c:v>5.4</c:v>
                </c:pt>
                <c:pt idx="62">
                  <c:v>5.4</c:v>
                </c:pt>
                <c:pt idx="63">
                  <c:v>5.8</c:v>
                </c:pt>
                <c:pt idx="64">
                  <c:v>5.6</c:v>
                </c:pt>
                <c:pt idx="65">
                  <c:v>5.6</c:v>
                </c:pt>
                <c:pt idx="66">
                  <c:v>5.7</c:v>
                </c:pt>
                <c:pt idx="67">
                  <c:v>5.7</c:v>
                </c:pt>
                <c:pt idx="68">
                  <c:v>5.6</c:v>
                </c:pt>
                <c:pt idx="69">
                  <c:v>5.5</c:v>
                </c:pt>
                <c:pt idx="70">
                  <c:v>5.6</c:v>
                </c:pt>
                <c:pt idx="71">
                  <c:v>5.6</c:v>
                </c:pt>
                <c:pt idx="72">
                  <c:v>5.6</c:v>
                </c:pt>
                <c:pt idx="73">
                  <c:v>5.5</c:v>
                </c:pt>
                <c:pt idx="74">
                  <c:v>5.5</c:v>
                </c:pt>
                <c:pt idx="75">
                  <c:v>5.6</c:v>
                </c:pt>
                <c:pt idx="76">
                  <c:v>5.6</c:v>
                </c:pt>
                <c:pt idx="77">
                  <c:v>5.3</c:v>
                </c:pt>
                <c:pt idx="78">
                  <c:v>5.5</c:v>
                </c:pt>
                <c:pt idx="79">
                  <c:v>5.0999999999999996</c:v>
                </c:pt>
                <c:pt idx="80">
                  <c:v>5.2</c:v>
                </c:pt>
                <c:pt idx="81">
                  <c:v>5.2</c:v>
                </c:pt>
                <c:pt idx="82">
                  <c:v>5.4</c:v>
                </c:pt>
                <c:pt idx="83">
                  <c:v>5.4</c:v>
                </c:pt>
                <c:pt idx="84">
                  <c:v>5.3</c:v>
                </c:pt>
                <c:pt idx="85">
                  <c:v>5.2</c:v>
                </c:pt>
                <c:pt idx="86">
                  <c:v>5.2</c:v>
                </c:pt>
                <c:pt idx="87">
                  <c:v>5.0999999999999996</c:v>
                </c:pt>
                <c:pt idx="88">
                  <c:v>4.9000000000000004</c:v>
                </c:pt>
                <c:pt idx="89">
                  <c:v>5</c:v>
                </c:pt>
                <c:pt idx="90">
                  <c:v>4.9000000000000004</c:v>
                </c:pt>
                <c:pt idx="91">
                  <c:v>4.8</c:v>
                </c:pt>
                <c:pt idx="92">
                  <c:v>4.9000000000000004</c:v>
                </c:pt>
                <c:pt idx="93">
                  <c:v>4.7</c:v>
                </c:pt>
                <c:pt idx="94">
                  <c:v>4.5999999999999996</c:v>
                </c:pt>
                <c:pt idx="95">
                  <c:v>4.7</c:v>
                </c:pt>
                <c:pt idx="96">
                  <c:v>4.5999999999999996</c:v>
                </c:pt>
                <c:pt idx="97">
                  <c:v>4.5999999999999996</c:v>
                </c:pt>
                <c:pt idx="98">
                  <c:v>4.7</c:v>
                </c:pt>
                <c:pt idx="99">
                  <c:v>4.3</c:v>
                </c:pt>
                <c:pt idx="100">
                  <c:v>4.4000000000000004</c:v>
                </c:pt>
                <c:pt idx="101">
                  <c:v>4.5</c:v>
                </c:pt>
                <c:pt idx="102">
                  <c:v>4.5</c:v>
                </c:pt>
                <c:pt idx="103">
                  <c:v>4.5</c:v>
                </c:pt>
                <c:pt idx="104">
                  <c:v>4.5999999999999996</c:v>
                </c:pt>
                <c:pt idx="105">
                  <c:v>4.5</c:v>
                </c:pt>
                <c:pt idx="106">
                  <c:v>4.4000000000000004</c:v>
                </c:pt>
                <c:pt idx="107">
                  <c:v>4.4000000000000004</c:v>
                </c:pt>
                <c:pt idx="108">
                  <c:v>4.3</c:v>
                </c:pt>
                <c:pt idx="109">
                  <c:v>4.4000000000000004</c:v>
                </c:pt>
                <c:pt idx="110">
                  <c:v>4.2</c:v>
                </c:pt>
                <c:pt idx="111">
                  <c:v>4.3</c:v>
                </c:pt>
                <c:pt idx="112">
                  <c:v>4.2</c:v>
                </c:pt>
                <c:pt idx="113">
                  <c:v>4.3</c:v>
                </c:pt>
                <c:pt idx="114">
                  <c:v>4.3</c:v>
                </c:pt>
                <c:pt idx="115">
                  <c:v>4.2</c:v>
                </c:pt>
                <c:pt idx="116">
                  <c:v>4.2</c:v>
                </c:pt>
                <c:pt idx="117">
                  <c:v>4.0999999999999996</c:v>
                </c:pt>
                <c:pt idx="118">
                  <c:v>4.0999999999999996</c:v>
                </c:pt>
                <c:pt idx="119">
                  <c:v>4</c:v>
                </c:pt>
                <c:pt idx="120">
                  <c:v>4</c:v>
                </c:pt>
                <c:pt idx="121">
                  <c:v>4.0999999999999996</c:v>
                </c:pt>
                <c:pt idx="122">
                  <c:v>4</c:v>
                </c:pt>
                <c:pt idx="123">
                  <c:v>3.8</c:v>
                </c:pt>
                <c:pt idx="124">
                  <c:v>4</c:v>
                </c:pt>
                <c:pt idx="125">
                  <c:v>4</c:v>
                </c:pt>
                <c:pt idx="126">
                  <c:v>4</c:v>
                </c:pt>
                <c:pt idx="127">
                  <c:v>4.0999999999999996</c:v>
                </c:pt>
                <c:pt idx="128">
                  <c:v>3.9</c:v>
                </c:pt>
                <c:pt idx="129">
                  <c:v>3.9</c:v>
                </c:pt>
                <c:pt idx="130">
                  <c:v>3.9</c:v>
                </c:pt>
                <c:pt idx="131">
                  <c:v>3.9</c:v>
                </c:pt>
                <c:pt idx="132">
                  <c:v>4.2</c:v>
                </c:pt>
                <c:pt idx="133">
                  <c:v>4.2</c:v>
                </c:pt>
                <c:pt idx="134">
                  <c:v>4.3</c:v>
                </c:pt>
                <c:pt idx="135">
                  <c:v>4.4000000000000004</c:v>
                </c:pt>
                <c:pt idx="136">
                  <c:v>4.3</c:v>
                </c:pt>
                <c:pt idx="137">
                  <c:v>4.5</c:v>
                </c:pt>
                <c:pt idx="138">
                  <c:v>4.5999999999999996</c:v>
                </c:pt>
                <c:pt idx="139">
                  <c:v>4.9000000000000004</c:v>
                </c:pt>
                <c:pt idx="140">
                  <c:v>5</c:v>
                </c:pt>
                <c:pt idx="141">
                  <c:v>5.3</c:v>
                </c:pt>
                <c:pt idx="142">
                  <c:v>5.5</c:v>
                </c:pt>
                <c:pt idx="143">
                  <c:v>5.7</c:v>
                </c:pt>
                <c:pt idx="144">
                  <c:v>5.7</c:v>
                </c:pt>
                <c:pt idx="145">
                  <c:v>5.7</c:v>
                </c:pt>
                <c:pt idx="146">
                  <c:v>5.7</c:v>
                </c:pt>
                <c:pt idx="147">
                  <c:v>5.9</c:v>
                </c:pt>
                <c:pt idx="148">
                  <c:v>5.8</c:v>
                </c:pt>
                <c:pt idx="149">
                  <c:v>5.8</c:v>
                </c:pt>
                <c:pt idx="150">
                  <c:v>5.8</c:v>
                </c:pt>
                <c:pt idx="151">
                  <c:v>5.7</c:v>
                </c:pt>
                <c:pt idx="152">
                  <c:v>5.7</c:v>
                </c:pt>
                <c:pt idx="153">
                  <c:v>5.7</c:v>
                </c:pt>
                <c:pt idx="154">
                  <c:v>5.9</c:v>
                </c:pt>
                <c:pt idx="155">
                  <c:v>6</c:v>
                </c:pt>
                <c:pt idx="156">
                  <c:v>5.8</c:v>
                </c:pt>
                <c:pt idx="157">
                  <c:v>5.9</c:v>
                </c:pt>
                <c:pt idx="158">
                  <c:v>5.9</c:v>
                </c:pt>
                <c:pt idx="159">
                  <c:v>6</c:v>
                </c:pt>
                <c:pt idx="160">
                  <c:v>6.1</c:v>
                </c:pt>
                <c:pt idx="161">
                  <c:v>6.3</c:v>
                </c:pt>
                <c:pt idx="162">
                  <c:v>6.2</c:v>
                </c:pt>
                <c:pt idx="163">
                  <c:v>6.1</c:v>
                </c:pt>
                <c:pt idx="164">
                  <c:v>6.1</c:v>
                </c:pt>
                <c:pt idx="165">
                  <c:v>6</c:v>
                </c:pt>
                <c:pt idx="166">
                  <c:v>5.8</c:v>
                </c:pt>
                <c:pt idx="167">
                  <c:v>5.7</c:v>
                </c:pt>
                <c:pt idx="168">
                  <c:v>5.7</c:v>
                </c:pt>
                <c:pt idx="169">
                  <c:v>5.6</c:v>
                </c:pt>
                <c:pt idx="170">
                  <c:v>5.8</c:v>
                </c:pt>
                <c:pt idx="171">
                  <c:v>5.6</c:v>
                </c:pt>
                <c:pt idx="172">
                  <c:v>5.6</c:v>
                </c:pt>
                <c:pt idx="173">
                  <c:v>5.6</c:v>
                </c:pt>
                <c:pt idx="174">
                  <c:v>5.5</c:v>
                </c:pt>
                <c:pt idx="175">
                  <c:v>5.4</c:v>
                </c:pt>
                <c:pt idx="176">
                  <c:v>5.4</c:v>
                </c:pt>
                <c:pt idx="177">
                  <c:v>5.5</c:v>
                </c:pt>
                <c:pt idx="178">
                  <c:v>5.4</c:v>
                </c:pt>
                <c:pt idx="179">
                  <c:v>5.4</c:v>
                </c:pt>
                <c:pt idx="180">
                  <c:v>5.3</c:v>
                </c:pt>
                <c:pt idx="181">
                  <c:v>5.4</c:v>
                </c:pt>
                <c:pt idx="182">
                  <c:v>5.2</c:v>
                </c:pt>
                <c:pt idx="183">
                  <c:v>5.2</c:v>
                </c:pt>
                <c:pt idx="184">
                  <c:v>5.0999999999999996</c:v>
                </c:pt>
                <c:pt idx="185">
                  <c:v>5</c:v>
                </c:pt>
                <c:pt idx="186">
                  <c:v>5</c:v>
                </c:pt>
                <c:pt idx="187">
                  <c:v>4.9000000000000004</c:v>
                </c:pt>
                <c:pt idx="188">
                  <c:v>5</c:v>
                </c:pt>
                <c:pt idx="189">
                  <c:v>5</c:v>
                </c:pt>
                <c:pt idx="190">
                  <c:v>5</c:v>
                </c:pt>
                <c:pt idx="191">
                  <c:v>4.9000000000000004</c:v>
                </c:pt>
                <c:pt idx="192">
                  <c:v>4.7</c:v>
                </c:pt>
                <c:pt idx="193">
                  <c:v>4.8</c:v>
                </c:pt>
                <c:pt idx="194">
                  <c:v>4.7</c:v>
                </c:pt>
                <c:pt idx="195">
                  <c:v>4.7</c:v>
                </c:pt>
                <c:pt idx="196">
                  <c:v>4.5999999999999996</c:v>
                </c:pt>
                <c:pt idx="197">
                  <c:v>4.5999999999999996</c:v>
                </c:pt>
                <c:pt idx="198">
                  <c:v>4.7</c:v>
                </c:pt>
                <c:pt idx="199">
                  <c:v>4.7</c:v>
                </c:pt>
                <c:pt idx="200">
                  <c:v>4.5</c:v>
                </c:pt>
                <c:pt idx="201">
                  <c:v>4.4000000000000004</c:v>
                </c:pt>
                <c:pt idx="202">
                  <c:v>4.5</c:v>
                </c:pt>
                <c:pt idx="203">
                  <c:v>4.4000000000000004</c:v>
                </c:pt>
                <c:pt idx="204">
                  <c:v>4.5999999999999996</c:v>
                </c:pt>
                <c:pt idx="205">
                  <c:v>4.5</c:v>
                </c:pt>
                <c:pt idx="206">
                  <c:v>4.4000000000000004</c:v>
                </c:pt>
                <c:pt idx="207">
                  <c:v>4.5</c:v>
                </c:pt>
                <c:pt idx="208">
                  <c:v>4.4000000000000004</c:v>
                </c:pt>
                <c:pt idx="209">
                  <c:v>4.5999999999999996</c:v>
                </c:pt>
                <c:pt idx="210">
                  <c:v>4.7</c:v>
                </c:pt>
                <c:pt idx="211">
                  <c:v>4.5999999999999996</c:v>
                </c:pt>
                <c:pt idx="212">
                  <c:v>4.7</c:v>
                </c:pt>
                <c:pt idx="213">
                  <c:v>4.7</c:v>
                </c:pt>
                <c:pt idx="214">
                  <c:v>4.7</c:v>
                </c:pt>
                <c:pt idx="215">
                  <c:v>5</c:v>
                </c:pt>
                <c:pt idx="216">
                  <c:v>5</c:v>
                </c:pt>
                <c:pt idx="217">
                  <c:v>4.9000000000000004</c:v>
                </c:pt>
                <c:pt idx="218">
                  <c:v>5.0999999999999996</c:v>
                </c:pt>
                <c:pt idx="219">
                  <c:v>5</c:v>
                </c:pt>
                <c:pt idx="220">
                  <c:v>5.4</c:v>
                </c:pt>
                <c:pt idx="221">
                  <c:v>5.6</c:v>
                </c:pt>
                <c:pt idx="222">
                  <c:v>5.8</c:v>
                </c:pt>
                <c:pt idx="223">
                  <c:v>6.1</c:v>
                </c:pt>
                <c:pt idx="224">
                  <c:v>6.1</c:v>
                </c:pt>
                <c:pt idx="225">
                  <c:v>6.5</c:v>
                </c:pt>
                <c:pt idx="226">
                  <c:v>6.8</c:v>
                </c:pt>
                <c:pt idx="227">
                  <c:v>7.3</c:v>
                </c:pt>
                <c:pt idx="228">
                  <c:v>7.8</c:v>
                </c:pt>
                <c:pt idx="229">
                  <c:v>8.3000000000000007</c:v>
                </c:pt>
                <c:pt idx="230">
                  <c:v>8.6999999999999993</c:v>
                </c:pt>
                <c:pt idx="231">
                  <c:v>9</c:v>
                </c:pt>
                <c:pt idx="232">
                  <c:v>9.4</c:v>
                </c:pt>
                <c:pt idx="233">
                  <c:v>9.5</c:v>
                </c:pt>
                <c:pt idx="234">
                  <c:v>9.5</c:v>
                </c:pt>
                <c:pt idx="235">
                  <c:v>9.6</c:v>
                </c:pt>
                <c:pt idx="236">
                  <c:v>9.8000000000000007</c:v>
                </c:pt>
                <c:pt idx="237">
                  <c:v>10</c:v>
                </c:pt>
                <c:pt idx="238">
                  <c:v>9.9</c:v>
                </c:pt>
                <c:pt idx="239">
                  <c:v>9.9</c:v>
                </c:pt>
                <c:pt idx="240">
                  <c:v>9.8000000000000007</c:v>
                </c:pt>
                <c:pt idx="241">
                  <c:v>9.8000000000000007</c:v>
                </c:pt>
                <c:pt idx="242">
                  <c:v>9.9</c:v>
                </c:pt>
                <c:pt idx="243">
                  <c:v>9.9</c:v>
                </c:pt>
                <c:pt idx="244">
                  <c:v>9.6</c:v>
                </c:pt>
                <c:pt idx="245">
                  <c:v>9.4</c:v>
                </c:pt>
                <c:pt idx="246">
                  <c:v>9.4</c:v>
                </c:pt>
                <c:pt idx="247">
                  <c:v>9.5</c:v>
                </c:pt>
                <c:pt idx="248">
                  <c:v>9.5</c:v>
                </c:pt>
                <c:pt idx="249">
                  <c:v>9.4</c:v>
                </c:pt>
                <c:pt idx="250">
                  <c:v>9.8000000000000007</c:v>
                </c:pt>
                <c:pt idx="251">
                  <c:v>9.3000000000000007</c:v>
                </c:pt>
                <c:pt idx="252">
                  <c:v>9.1</c:v>
                </c:pt>
                <c:pt idx="253">
                  <c:v>9</c:v>
                </c:pt>
                <c:pt idx="254">
                  <c:v>9</c:v>
                </c:pt>
                <c:pt idx="255">
                  <c:v>9.1</c:v>
                </c:pt>
                <c:pt idx="256">
                  <c:v>9</c:v>
                </c:pt>
                <c:pt idx="257">
                  <c:v>9.1</c:v>
                </c:pt>
                <c:pt idx="258">
                  <c:v>9</c:v>
                </c:pt>
                <c:pt idx="259">
                  <c:v>9</c:v>
                </c:pt>
                <c:pt idx="260">
                  <c:v>9</c:v>
                </c:pt>
                <c:pt idx="261">
                  <c:v>8.8000000000000007</c:v>
                </c:pt>
                <c:pt idx="262">
                  <c:v>8.6</c:v>
                </c:pt>
                <c:pt idx="263">
                  <c:v>8.5</c:v>
                </c:pt>
                <c:pt idx="264">
                  <c:v>8.3000000000000007</c:v>
                </c:pt>
                <c:pt idx="265">
                  <c:v>8.3000000000000007</c:v>
                </c:pt>
                <c:pt idx="266">
                  <c:v>8.1999999999999993</c:v>
                </c:pt>
                <c:pt idx="267">
                  <c:v>8.1999999999999993</c:v>
                </c:pt>
                <c:pt idx="268">
                  <c:v>8.1999999999999993</c:v>
                </c:pt>
                <c:pt idx="269">
                  <c:v>8.1999999999999993</c:v>
                </c:pt>
                <c:pt idx="270">
                  <c:v>8.1999999999999993</c:v>
                </c:pt>
                <c:pt idx="271">
                  <c:v>8.1</c:v>
                </c:pt>
                <c:pt idx="272">
                  <c:v>7.8</c:v>
                </c:pt>
                <c:pt idx="273">
                  <c:v>7.8</c:v>
                </c:pt>
                <c:pt idx="274">
                  <c:v>7.7</c:v>
                </c:pt>
                <c:pt idx="275">
                  <c:v>7.9</c:v>
                </c:pt>
                <c:pt idx="276">
                  <c:v>8</c:v>
                </c:pt>
                <c:pt idx="277">
                  <c:v>7.7</c:v>
                </c:pt>
                <c:pt idx="278">
                  <c:v>7.5</c:v>
                </c:pt>
                <c:pt idx="279">
                  <c:v>7.6</c:v>
                </c:pt>
                <c:pt idx="280">
                  <c:v>7.5</c:v>
                </c:pt>
                <c:pt idx="281">
                  <c:v>7.5</c:v>
                </c:pt>
                <c:pt idx="282">
                  <c:v>7.3</c:v>
                </c:pt>
                <c:pt idx="283">
                  <c:v>7.2</c:v>
                </c:pt>
                <c:pt idx="284">
                  <c:v>7.2</c:v>
                </c:pt>
                <c:pt idx="285">
                  <c:v>7.2</c:v>
                </c:pt>
                <c:pt idx="286">
                  <c:v>6.9</c:v>
                </c:pt>
                <c:pt idx="287">
                  <c:v>6.7</c:v>
                </c:pt>
                <c:pt idx="288">
                  <c:v>6.6</c:v>
                </c:pt>
                <c:pt idx="289">
                  <c:v>6.7</c:v>
                </c:pt>
                <c:pt idx="290">
                  <c:v>6.7</c:v>
                </c:pt>
                <c:pt idx="291">
                  <c:v>6.2</c:v>
                </c:pt>
                <c:pt idx="292">
                  <c:v>6.3</c:v>
                </c:pt>
                <c:pt idx="293">
                  <c:v>6.1</c:v>
                </c:pt>
                <c:pt idx="294">
                  <c:v>6.2</c:v>
                </c:pt>
                <c:pt idx="295">
                  <c:v>6.1</c:v>
                </c:pt>
                <c:pt idx="296">
                  <c:v>5.9</c:v>
                </c:pt>
                <c:pt idx="297">
                  <c:v>5.7</c:v>
                </c:pt>
                <c:pt idx="298">
                  <c:v>5.8</c:v>
                </c:pt>
                <c:pt idx="299">
                  <c:v>5.6</c:v>
                </c:pt>
                <c:pt idx="300">
                  <c:v>5.7</c:v>
                </c:pt>
                <c:pt idx="301">
                  <c:v>5.5</c:v>
                </c:pt>
                <c:pt idx="302">
                  <c:v>5.4</c:v>
                </c:pt>
                <c:pt idx="303">
                  <c:v>5.4</c:v>
                </c:pt>
                <c:pt idx="304">
                  <c:v>5.6</c:v>
                </c:pt>
                <c:pt idx="305">
                  <c:v>5.3</c:v>
                </c:pt>
                <c:pt idx="306">
                  <c:v>5.2</c:v>
                </c:pt>
                <c:pt idx="307">
                  <c:v>5.0999999999999996</c:v>
                </c:pt>
                <c:pt idx="308">
                  <c:v>5</c:v>
                </c:pt>
                <c:pt idx="309">
                  <c:v>5</c:v>
                </c:pt>
                <c:pt idx="310">
                  <c:v>5.0999999999999996</c:v>
                </c:pt>
                <c:pt idx="311">
                  <c:v>5</c:v>
                </c:pt>
                <c:pt idx="312">
                  <c:v>4.8</c:v>
                </c:pt>
                <c:pt idx="313">
                  <c:v>4.9000000000000004</c:v>
                </c:pt>
                <c:pt idx="314">
                  <c:v>5</c:v>
                </c:pt>
                <c:pt idx="315">
                  <c:v>5.0999999999999996</c:v>
                </c:pt>
                <c:pt idx="316">
                  <c:v>4.8</c:v>
                </c:pt>
                <c:pt idx="317">
                  <c:v>4.9000000000000004</c:v>
                </c:pt>
                <c:pt idx="318">
                  <c:v>4.8</c:v>
                </c:pt>
                <c:pt idx="319">
                  <c:v>4.9000000000000004</c:v>
                </c:pt>
                <c:pt idx="320">
                  <c:v>5</c:v>
                </c:pt>
                <c:pt idx="321">
                  <c:v>4.9000000000000004</c:v>
                </c:pt>
                <c:pt idx="322">
                  <c:v>4.7</c:v>
                </c:pt>
                <c:pt idx="323">
                  <c:v>4.7</c:v>
                </c:pt>
                <c:pt idx="324">
                  <c:v>4.7</c:v>
                </c:pt>
                <c:pt idx="325">
                  <c:v>4.5999999999999996</c:v>
                </c:pt>
                <c:pt idx="326">
                  <c:v>4.4000000000000004</c:v>
                </c:pt>
                <c:pt idx="327">
                  <c:v>4.4000000000000004</c:v>
                </c:pt>
                <c:pt idx="328">
                  <c:v>4.4000000000000004</c:v>
                </c:pt>
                <c:pt idx="329">
                  <c:v>4.3</c:v>
                </c:pt>
                <c:pt idx="330">
                  <c:v>4.3</c:v>
                </c:pt>
                <c:pt idx="331">
                  <c:v>4.4000000000000004</c:v>
                </c:pt>
                <c:pt idx="332">
                  <c:v>4.3</c:v>
                </c:pt>
                <c:pt idx="333">
                  <c:v>4.2</c:v>
                </c:pt>
                <c:pt idx="334">
                  <c:v>4.2</c:v>
                </c:pt>
                <c:pt idx="335">
                  <c:v>4.0999999999999996</c:v>
                </c:pt>
                <c:pt idx="336">
                  <c:v>4</c:v>
                </c:pt>
                <c:pt idx="337">
                  <c:v>4.0999999999999996</c:v>
                </c:pt>
                <c:pt idx="338">
                  <c:v>4</c:v>
                </c:pt>
                <c:pt idx="339">
                  <c:v>4</c:v>
                </c:pt>
                <c:pt idx="340">
                  <c:v>3.8</c:v>
                </c:pt>
                <c:pt idx="341">
                  <c:v>4</c:v>
                </c:pt>
                <c:pt idx="342">
                  <c:v>3.8</c:v>
                </c:pt>
                <c:pt idx="343">
                  <c:v>3.8</c:v>
                </c:pt>
                <c:pt idx="344">
                  <c:v>3.7</c:v>
                </c:pt>
                <c:pt idx="345">
                  <c:v>3.8</c:v>
                </c:pt>
                <c:pt idx="346">
                  <c:v>3.8</c:v>
                </c:pt>
                <c:pt idx="347">
                  <c:v>3.9</c:v>
                </c:pt>
                <c:pt idx="348">
                  <c:v>4</c:v>
                </c:pt>
                <c:pt idx="349">
                  <c:v>3.8</c:v>
                </c:pt>
                <c:pt idx="350">
                  <c:v>3.8</c:v>
                </c:pt>
                <c:pt idx="351">
                  <c:v>3.6</c:v>
                </c:pt>
                <c:pt idx="352">
                  <c:v>3.6</c:v>
                </c:pt>
                <c:pt idx="353">
                  <c:v>3.6</c:v>
                </c:pt>
                <c:pt idx="354">
                  <c:v>3.7</c:v>
                </c:pt>
                <c:pt idx="355">
                  <c:v>3.7</c:v>
                </c:pt>
                <c:pt idx="356">
                  <c:v>3.5</c:v>
                </c:pt>
                <c:pt idx="357">
                  <c:v>3.6</c:v>
                </c:pt>
                <c:pt idx="358">
                  <c:v>3.6</c:v>
                </c:pt>
                <c:pt idx="359">
                  <c:v>3.6</c:v>
                </c:pt>
                <c:pt idx="360">
                  <c:v>3.5</c:v>
                </c:pt>
                <c:pt idx="361">
                  <c:v>3.5</c:v>
                </c:pt>
                <c:pt idx="362">
                  <c:v>4.4000000000000004</c:v>
                </c:pt>
                <c:pt idx="363">
                  <c:v>14.7</c:v>
                </c:pt>
                <c:pt idx="364">
                  <c:v>13.2</c:v>
                </c:pt>
                <c:pt idx="365">
                  <c:v>11</c:v>
                </c:pt>
                <c:pt idx="366">
                  <c:v>10.199999999999999</c:v>
                </c:pt>
                <c:pt idx="367">
                  <c:v>8.4</c:v>
                </c:pt>
                <c:pt idx="368">
                  <c:v>7.9</c:v>
                </c:pt>
                <c:pt idx="369">
                  <c:v>6.9</c:v>
                </c:pt>
                <c:pt idx="370">
                  <c:v>6.7</c:v>
                </c:pt>
                <c:pt idx="371">
                  <c:v>6.7</c:v>
                </c:pt>
                <c:pt idx="372">
                  <c:v>6.4</c:v>
                </c:pt>
                <c:pt idx="373">
                  <c:v>6.2</c:v>
                </c:pt>
                <c:pt idx="374">
                  <c:v>6</c:v>
                </c:pt>
                <c:pt idx="375">
                  <c:v>6</c:v>
                </c:pt>
                <c:pt idx="376">
                  <c:v>5.8</c:v>
                </c:pt>
                <c:pt idx="377">
                  <c:v>5.9</c:v>
                </c:pt>
                <c:pt idx="378">
                  <c:v>5.4</c:v>
                </c:pt>
                <c:pt idx="379">
                  <c:v>5.2</c:v>
                </c:pt>
                <c:pt idx="380">
                  <c:v>4.7</c:v>
                </c:pt>
                <c:pt idx="381">
                  <c:v>4.5999999999999996</c:v>
                </c:pt>
                <c:pt idx="382">
                  <c:v>4.2</c:v>
                </c:pt>
                <c:pt idx="383">
                  <c:v>3.9</c:v>
                </c:pt>
                <c:pt idx="384">
                  <c:v>4</c:v>
                </c:pt>
                <c:pt idx="385">
                  <c:v>3.8</c:v>
                </c:pt>
                <c:pt idx="386">
                  <c:v>3.6</c:v>
                </c:pt>
                <c:pt idx="387">
                  <c:v>3.6</c:v>
                </c:pt>
                <c:pt idx="388">
                  <c:v>3.6</c:v>
                </c:pt>
                <c:pt idx="389">
                  <c:v>3.6</c:v>
                </c:pt>
                <c:pt idx="390">
                  <c:v>3.5</c:v>
                </c:pt>
                <c:pt idx="391">
                  <c:v>3.7</c:v>
                </c:pt>
                <c:pt idx="392">
                  <c:v>3.5</c:v>
                </c:pt>
                <c:pt idx="393">
                  <c:v>3.7</c:v>
                </c:pt>
                <c:pt idx="394">
                  <c:v>3.7</c:v>
                </c:pt>
                <c:pt idx="395">
                  <c:v>3.5</c:v>
                </c:pt>
                <c:pt idx="396">
                  <c:v>3.4</c:v>
                </c:pt>
                <c:pt idx="397">
                  <c:v>3.6</c:v>
                </c:pt>
                <c:pt idx="398">
                  <c:v>3.5</c:v>
                </c:pt>
                <c:pt idx="399">
                  <c:v>3.4</c:v>
                </c:pt>
                <c:pt idx="400">
                  <c:v>3.7</c:v>
                </c:pt>
              </c:numCache>
            </c:numRef>
          </c:val>
          <c:smooth val="0"/>
          <c:extLst>
            <c:ext xmlns:c16="http://schemas.microsoft.com/office/drawing/2014/chart" uri="{C3380CC4-5D6E-409C-BE32-E72D297353CC}">
              <c16:uniqueId val="{00000009-3E41-49EC-AE64-5A1ED880E9DA}"/>
            </c:ext>
          </c:extLst>
        </c:ser>
        <c:dLbls>
          <c:showLegendKey val="0"/>
          <c:showVal val="0"/>
          <c:showCatName val="0"/>
          <c:showSerName val="0"/>
          <c:showPercent val="0"/>
          <c:showBubbleSize val="0"/>
        </c:dLbls>
        <c:smooth val="0"/>
        <c:axId val="698696744"/>
        <c:axId val="698695760"/>
      </c:lineChart>
      <c:dateAx>
        <c:axId val="698696744"/>
        <c:scaling>
          <c:orientation val="minMax"/>
          <c:max val="45047"/>
          <c:min val="43831"/>
        </c:scaling>
        <c:delete val="0"/>
        <c:axPos val="b"/>
        <c:numFmt formatCode="yyyy" sourceLinked="0"/>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98695760"/>
        <c:crosses val="autoZero"/>
        <c:auto val="1"/>
        <c:lblOffset val="100"/>
        <c:baseTimeUnit val="months"/>
        <c:majorUnit val="1"/>
        <c:majorTimeUnit val="years"/>
      </c:dateAx>
      <c:valAx>
        <c:axId val="69869576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98696744"/>
        <c:crosses val="autoZero"/>
        <c:crossBetween val="between"/>
        <c:dispUnits>
          <c:builtInUnit val="hundreds"/>
        </c:dispUnits>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Labor Force</a:t>
            </a:r>
            <a:r>
              <a:rPr lang="en-US" b="1" baseline="0" dirty="0">
                <a:solidFill>
                  <a:schemeClr val="tx1"/>
                </a:solidFill>
              </a:rPr>
              <a:t> Participation Rate</a:t>
            </a:r>
            <a:endParaRPr lang="en-US"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Sheet1!$G$3</c:f>
              <c:strCache>
                <c:ptCount val="1"/>
                <c:pt idx="0">
                  <c:v>Actual LFPR</c:v>
                </c:pt>
              </c:strCache>
            </c:strRef>
          </c:tx>
          <c:spPr>
            <a:ln w="28575" cap="rnd">
              <a:solidFill>
                <a:schemeClr val="accent1"/>
              </a:solidFill>
              <a:round/>
            </a:ln>
            <a:effectLst/>
          </c:spPr>
          <c:marker>
            <c:symbol val="none"/>
          </c:marker>
          <c:cat>
            <c:numRef>
              <c:f>Sheet1!$F$4:$F$399</c:f>
              <c:numCache>
                <c:formatCode>m/d/yyyy</c:formatCode>
                <c:ptCount val="396"/>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pt idx="143">
                  <c:v>40908</c:v>
                </c:pt>
                <c:pt idx="144">
                  <c:v>40939</c:v>
                </c:pt>
                <c:pt idx="145">
                  <c:v>40968</c:v>
                </c:pt>
                <c:pt idx="146">
                  <c:v>40999</c:v>
                </c:pt>
                <c:pt idx="147">
                  <c:v>41029</c:v>
                </c:pt>
                <c:pt idx="148">
                  <c:v>41060</c:v>
                </c:pt>
                <c:pt idx="149">
                  <c:v>41090</c:v>
                </c:pt>
                <c:pt idx="150">
                  <c:v>41121</c:v>
                </c:pt>
                <c:pt idx="151">
                  <c:v>41152</c:v>
                </c:pt>
                <c:pt idx="152">
                  <c:v>41182</c:v>
                </c:pt>
                <c:pt idx="153">
                  <c:v>41213</c:v>
                </c:pt>
                <c:pt idx="154">
                  <c:v>41243</c:v>
                </c:pt>
                <c:pt idx="155">
                  <c:v>41274</c:v>
                </c:pt>
                <c:pt idx="156">
                  <c:v>41305</c:v>
                </c:pt>
                <c:pt idx="157">
                  <c:v>41333</c:v>
                </c:pt>
                <c:pt idx="158">
                  <c:v>41364</c:v>
                </c:pt>
                <c:pt idx="159">
                  <c:v>41394</c:v>
                </c:pt>
                <c:pt idx="160">
                  <c:v>41425</c:v>
                </c:pt>
                <c:pt idx="161">
                  <c:v>41455</c:v>
                </c:pt>
                <c:pt idx="162">
                  <c:v>41486</c:v>
                </c:pt>
                <c:pt idx="163">
                  <c:v>41517</c:v>
                </c:pt>
                <c:pt idx="164">
                  <c:v>41547</c:v>
                </c:pt>
                <c:pt idx="165">
                  <c:v>41578</c:v>
                </c:pt>
                <c:pt idx="166">
                  <c:v>41608</c:v>
                </c:pt>
                <c:pt idx="167">
                  <c:v>41639</c:v>
                </c:pt>
                <c:pt idx="168">
                  <c:v>41670</c:v>
                </c:pt>
                <c:pt idx="169">
                  <c:v>41698</c:v>
                </c:pt>
                <c:pt idx="170">
                  <c:v>41729</c:v>
                </c:pt>
                <c:pt idx="171">
                  <c:v>41759</c:v>
                </c:pt>
                <c:pt idx="172">
                  <c:v>41790</c:v>
                </c:pt>
                <c:pt idx="173">
                  <c:v>41820</c:v>
                </c:pt>
                <c:pt idx="174">
                  <c:v>41851</c:v>
                </c:pt>
                <c:pt idx="175">
                  <c:v>41882</c:v>
                </c:pt>
                <c:pt idx="176">
                  <c:v>41912</c:v>
                </c:pt>
                <c:pt idx="177">
                  <c:v>41943</c:v>
                </c:pt>
                <c:pt idx="178">
                  <c:v>41973</c:v>
                </c:pt>
                <c:pt idx="179">
                  <c:v>42004</c:v>
                </c:pt>
                <c:pt idx="180">
                  <c:v>42035</c:v>
                </c:pt>
                <c:pt idx="181">
                  <c:v>42063</c:v>
                </c:pt>
                <c:pt idx="182">
                  <c:v>42094</c:v>
                </c:pt>
                <c:pt idx="183">
                  <c:v>42124</c:v>
                </c:pt>
                <c:pt idx="184">
                  <c:v>42155</c:v>
                </c:pt>
                <c:pt idx="185">
                  <c:v>42185</c:v>
                </c:pt>
                <c:pt idx="186">
                  <c:v>42216</c:v>
                </c:pt>
                <c:pt idx="187">
                  <c:v>42247</c:v>
                </c:pt>
                <c:pt idx="188">
                  <c:v>42277</c:v>
                </c:pt>
                <c:pt idx="189">
                  <c:v>42308</c:v>
                </c:pt>
                <c:pt idx="190">
                  <c:v>42338</c:v>
                </c:pt>
                <c:pt idx="191">
                  <c:v>42369</c:v>
                </c:pt>
                <c:pt idx="192">
                  <c:v>42400</c:v>
                </c:pt>
                <c:pt idx="193">
                  <c:v>42429</c:v>
                </c:pt>
                <c:pt idx="194">
                  <c:v>42460</c:v>
                </c:pt>
                <c:pt idx="195">
                  <c:v>42490</c:v>
                </c:pt>
                <c:pt idx="196">
                  <c:v>42521</c:v>
                </c:pt>
                <c:pt idx="197">
                  <c:v>42551</c:v>
                </c:pt>
                <c:pt idx="198">
                  <c:v>42582</c:v>
                </c:pt>
                <c:pt idx="199">
                  <c:v>42613</c:v>
                </c:pt>
                <c:pt idx="200">
                  <c:v>42643</c:v>
                </c:pt>
                <c:pt idx="201">
                  <c:v>42674</c:v>
                </c:pt>
                <c:pt idx="202">
                  <c:v>42704</c:v>
                </c:pt>
                <c:pt idx="203">
                  <c:v>42735</c:v>
                </c:pt>
                <c:pt idx="204">
                  <c:v>42766</c:v>
                </c:pt>
                <c:pt idx="205">
                  <c:v>42794</c:v>
                </c:pt>
                <c:pt idx="206">
                  <c:v>42825</c:v>
                </c:pt>
                <c:pt idx="207">
                  <c:v>42855</c:v>
                </c:pt>
                <c:pt idx="208">
                  <c:v>42886</c:v>
                </c:pt>
                <c:pt idx="209">
                  <c:v>42916</c:v>
                </c:pt>
                <c:pt idx="210">
                  <c:v>42947</c:v>
                </c:pt>
                <c:pt idx="211">
                  <c:v>42978</c:v>
                </c:pt>
                <c:pt idx="212">
                  <c:v>43008</c:v>
                </c:pt>
                <c:pt idx="213">
                  <c:v>43039</c:v>
                </c:pt>
                <c:pt idx="214">
                  <c:v>43069</c:v>
                </c:pt>
                <c:pt idx="215">
                  <c:v>43100</c:v>
                </c:pt>
                <c:pt idx="216">
                  <c:v>43131</c:v>
                </c:pt>
                <c:pt idx="217">
                  <c:v>43159</c:v>
                </c:pt>
                <c:pt idx="218">
                  <c:v>43190</c:v>
                </c:pt>
                <c:pt idx="219">
                  <c:v>43220</c:v>
                </c:pt>
                <c:pt idx="220">
                  <c:v>43251</c:v>
                </c:pt>
                <c:pt idx="221">
                  <c:v>43281</c:v>
                </c:pt>
                <c:pt idx="222">
                  <c:v>43312</c:v>
                </c:pt>
                <c:pt idx="223">
                  <c:v>43343</c:v>
                </c:pt>
                <c:pt idx="224">
                  <c:v>43373</c:v>
                </c:pt>
                <c:pt idx="225">
                  <c:v>43404</c:v>
                </c:pt>
                <c:pt idx="226">
                  <c:v>43434</c:v>
                </c:pt>
                <c:pt idx="227">
                  <c:v>43465</c:v>
                </c:pt>
                <c:pt idx="228">
                  <c:v>43496</c:v>
                </c:pt>
                <c:pt idx="229">
                  <c:v>43524</c:v>
                </c:pt>
                <c:pt idx="230">
                  <c:v>43555</c:v>
                </c:pt>
                <c:pt idx="231">
                  <c:v>43585</c:v>
                </c:pt>
                <c:pt idx="232">
                  <c:v>43616</c:v>
                </c:pt>
                <c:pt idx="233">
                  <c:v>43646</c:v>
                </c:pt>
                <c:pt idx="234">
                  <c:v>43677</c:v>
                </c:pt>
                <c:pt idx="235">
                  <c:v>43708</c:v>
                </c:pt>
                <c:pt idx="236">
                  <c:v>43738</c:v>
                </c:pt>
                <c:pt idx="237">
                  <c:v>43769</c:v>
                </c:pt>
                <c:pt idx="238">
                  <c:v>43799</c:v>
                </c:pt>
                <c:pt idx="239">
                  <c:v>43830</c:v>
                </c:pt>
                <c:pt idx="240">
                  <c:v>43861</c:v>
                </c:pt>
                <c:pt idx="241">
                  <c:v>43890</c:v>
                </c:pt>
                <c:pt idx="242">
                  <c:v>43921</c:v>
                </c:pt>
                <c:pt idx="243">
                  <c:v>43951</c:v>
                </c:pt>
                <c:pt idx="244">
                  <c:v>43982</c:v>
                </c:pt>
                <c:pt idx="245">
                  <c:v>44012</c:v>
                </c:pt>
                <c:pt idx="246">
                  <c:v>44043</c:v>
                </c:pt>
                <c:pt idx="247">
                  <c:v>44074</c:v>
                </c:pt>
                <c:pt idx="248">
                  <c:v>44104</c:v>
                </c:pt>
                <c:pt idx="249">
                  <c:v>44135</c:v>
                </c:pt>
                <c:pt idx="250">
                  <c:v>44165</c:v>
                </c:pt>
                <c:pt idx="251">
                  <c:v>44196</c:v>
                </c:pt>
                <c:pt idx="252">
                  <c:v>44227</c:v>
                </c:pt>
                <c:pt idx="253">
                  <c:v>44255</c:v>
                </c:pt>
                <c:pt idx="254">
                  <c:v>44286</c:v>
                </c:pt>
                <c:pt idx="255">
                  <c:v>44316</c:v>
                </c:pt>
                <c:pt idx="256">
                  <c:v>44347</c:v>
                </c:pt>
                <c:pt idx="257">
                  <c:v>44377</c:v>
                </c:pt>
                <c:pt idx="258">
                  <c:v>44408</c:v>
                </c:pt>
                <c:pt idx="259">
                  <c:v>44439</c:v>
                </c:pt>
                <c:pt idx="260">
                  <c:v>44469</c:v>
                </c:pt>
                <c:pt idx="261">
                  <c:v>44500</c:v>
                </c:pt>
                <c:pt idx="262">
                  <c:v>44530</c:v>
                </c:pt>
                <c:pt idx="263">
                  <c:v>44561</c:v>
                </c:pt>
                <c:pt idx="264">
                  <c:v>44592</c:v>
                </c:pt>
                <c:pt idx="265">
                  <c:v>44620</c:v>
                </c:pt>
                <c:pt idx="266">
                  <c:v>44651</c:v>
                </c:pt>
                <c:pt idx="267">
                  <c:v>44681</c:v>
                </c:pt>
                <c:pt idx="268">
                  <c:v>44712</c:v>
                </c:pt>
                <c:pt idx="269">
                  <c:v>44742</c:v>
                </c:pt>
                <c:pt idx="270">
                  <c:v>44773</c:v>
                </c:pt>
                <c:pt idx="271">
                  <c:v>44804</c:v>
                </c:pt>
                <c:pt idx="272">
                  <c:v>44834</c:v>
                </c:pt>
                <c:pt idx="273">
                  <c:v>44865</c:v>
                </c:pt>
                <c:pt idx="274">
                  <c:v>44895</c:v>
                </c:pt>
                <c:pt idx="275">
                  <c:v>44926</c:v>
                </c:pt>
                <c:pt idx="276">
                  <c:v>44957</c:v>
                </c:pt>
                <c:pt idx="277">
                  <c:v>44985</c:v>
                </c:pt>
                <c:pt idx="278">
                  <c:v>45016</c:v>
                </c:pt>
                <c:pt idx="279">
                  <c:v>45046</c:v>
                </c:pt>
                <c:pt idx="280">
                  <c:v>45077</c:v>
                </c:pt>
                <c:pt idx="281">
                  <c:v>45107</c:v>
                </c:pt>
                <c:pt idx="282">
                  <c:v>45138</c:v>
                </c:pt>
                <c:pt idx="283">
                  <c:v>45169</c:v>
                </c:pt>
                <c:pt idx="284">
                  <c:v>45199</c:v>
                </c:pt>
                <c:pt idx="285">
                  <c:v>45230</c:v>
                </c:pt>
                <c:pt idx="286">
                  <c:v>45260</c:v>
                </c:pt>
                <c:pt idx="287">
                  <c:v>45291</c:v>
                </c:pt>
                <c:pt idx="288">
                  <c:v>45322</c:v>
                </c:pt>
                <c:pt idx="289">
                  <c:v>45351</c:v>
                </c:pt>
                <c:pt idx="290">
                  <c:v>45382</c:v>
                </c:pt>
                <c:pt idx="291">
                  <c:v>45412</c:v>
                </c:pt>
                <c:pt idx="292">
                  <c:v>45443</c:v>
                </c:pt>
                <c:pt idx="293">
                  <c:v>45473</c:v>
                </c:pt>
                <c:pt idx="294">
                  <c:v>45504</c:v>
                </c:pt>
                <c:pt idx="295">
                  <c:v>45535</c:v>
                </c:pt>
                <c:pt idx="296">
                  <c:v>45565</c:v>
                </c:pt>
                <c:pt idx="297">
                  <c:v>45596</c:v>
                </c:pt>
                <c:pt idx="298">
                  <c:v>45626</c:v>
                </c:pt>
                <c:pt idx="299">
                  <c:v>45657</c:v>
                </c:pt>
                <c:pt idx="300">
                  <c:v>45688</c:v>
                </c:pt>
                <c:pt idx="301">
                  <c:v>45716</c:v>
                </c:pt>
                <c:pt idx="302">
                  <c:v>45747</c:v>
                </c:pt>
                <c:pt idx="303">
                  <c:v>45777</c:v>
                </c:pt>
                <c:pt idx="304">
                  <c:v>45808</c:v>
                </c:pt>
                <c:pt idx="305">
                  <c:v>45838</c:v>
                </c:pt>
                <c:pt idx="306">
                  <c:v>45869</c:v>
                </c:pt>
                <c:pt idx="307">
                  <c:v>45900</c:v>
                </c:pt>
                <c:pt idx="308">
                  <c:v>45930</c:v>
                </c:pt>
                <c:pt idx="309">
                  <c:v>45961</c:v>
                </c:pt>
                <c:pt idx="310">
                  <c:v>45991</c:v>
                </c:pt>
                <c:pt idx="311">
                  <c:v>46022</c:v>
                </c:pt>
                <c:pt idx="312">
                  <c:v>46053</c:v>
                </c:pt>
                <c:pt idx="313">
                  <c:v>46081</c:v>
                </c:pt>
                <c:pt idx="314">
                  <c:v>46112</c:v>
                </c:pt>
                <c:pt idx="315">
                  <c:v>46142</c:v>
                </c:pt>
                <c:pt idx="316">
                  <c:v>46173</c:v>
                </c:pt>
                <c:pt idx="317">
                  <c:v>46203</c:v>
                </c:pt>
                <c:pt idx="318">
                  <c:v>46234</c:v>
                </c:pt>
                <c:pt idx="319">
                  <c:v>46265</c:v>
                </c:pt>
                <c:pt idx="320">
                  <c:v>46295</c:v>
                </c:pt>
                <c:pt idx="321">
                  <c:v>46326</c:v>
                </c:pt>
                <c:pt idx="322">
                  <c:v>46356</c:v>
                </c:pt>
                <c:pt idx="323">
                  <c:v>46387</c:v>
                </c:pt>
                <c:pt idx="324">
                  <c:v>46418</c:v>
                </c:pt>
                <c:pt idx="325">
                  <c:v>46446</c:v>
                </c:pt>
                <c:pt idx="326">
                  <c:v>46477</c:v>
                </c:pt>
                <c:pt idx="327">
                  <c:v>46507</c:v>
                </c:pt>
                <c:pt idx="328">
                  <c:v>46538</c:v>
                </c:pt>
                <c:pt idx="329">
                  <c:v>46568</c:v>
                </c:pt>
                <c:pt idx="330">
                  <c:v>46599</c:v>
                </c:pt>
                <c:pt idx="331">
                  <c:v>46630</c:v>
                </c:pt>
                <c:pt idx="332">
                  <c:v>46660</c:v>
                </c:pt>
                <c:pt idx="333">
                  <c:v>46691</c:v>
                </c:pt>
                <c:pt idx="334">
                  <c:v>46721</c:v>
                </c:pt>
                <c:pt idx="335">
                  <c:v>46752</c:v>
                </c:pt>
                <c:pt idx="336">
                  <c:v>46783</c:v>
                </c:pt>
                <c:pt idx="337">
                  <c:v>46812</c:v>
                </c:pt>
                <c:pt idx="338">
                  <c:v>46843</c:v>
                </c:pt>
                <c:pt idx="339">
                  <c:v>46873</c:v>
                </c:pt>
                <c:pt idx="340">
                  <c:v>46904</c:v>
                </c:pt>
                <c:pt idx="341">
                  <c:v>46934</c:v>
                </c:pt>
                <c:pt idx="342">
                  <c:v>46965</c:v>
                </c:pt>
                <c:pt idx="343">
                  <c:v>46996</c:v>
                </c:pt>
                <c:pt idx="344">
                  <c:v>47026</c:v>
                </c:pt>
                <c:pt idx="345">
                  <c:v>47057</c:v>
                </c:pt>
                <c:pt idx="346">
                  <c:v>47087</c:v>
                </c:pt>
                <c:pt idx="347">
                  <c:v>47118</c:v>
                </c:pt>
                <c:pt idx="348">
                  <c:v>47149</c:v>
                </c:pt>
                <c:pt idx="349">
                  <c:v>47177</c:v>
                </c:pt>
                <c:pt idx="350">
                  <c:v>47208</c:v>
                </c:pt>
                <c:pt idx="351">
                  <c:v>47238</c:v>
                </c:pt>
                <c:pt idx="352">
                  <c:v>47269</c:v>
                </c:pt>
                <c:pt idx="353">
                  <c:v>47299</c:v>
                </c:pt>
                <c:pt idx="354">
                  <c:v>47330</c:v>
                </c:pt>
                <c:pt idx="355">
                  <c:v>47361</c:v>
                </c:pt>
                <c:pt idx="356">
                  <c:v>47391</c:v>
                </c:pt>
                <c:pt idx="357">
                  <c:v>47422</c:v>
                </c:pt>
                <c:pt idx="358">
                  <c:v>47452</c:v>
                </c:pt>
                <c:pt idx="359">
                  <c:v>47483</c:v>
                </c:pt>
                <c:pt idx="360">
                  <c:v>47514</c:v>
                </c:pt>
                <c:pt idx="361">
                  <c:v>47542</c:v>
                </c:pt>
                <c:pt idx="362">
                  <c:v>47573</c:v>
                </c:pt>
                <c:pt idx="363">
                  <c:v>47603</c:v>
                </c:pt>
                <c:pt idx="364">
                  <c:v>47634</c:v>
                </c:pt>
                <c:pt idx="365">
                  <c:v>47664</c:v>
                </c:pt>
                <c:pt idx="366">
                  <c:v>47695</c:v>
                </c:pt>
                <c:pt idx="367">
                  <c:v>47726</c:v>
                </c:pt>
                <c:pt idx="368">
                  <c:v>47756</c:v>
                </c:pt>
                <c:pt idx="369">
                  <c:v>47787</c:v>
                </c:pt>
                <c:pt idx="370">
                  <c:v>47817</c:v>
                </c:pt>
                <c:pt idx="371">
                  <c:v>47848</c:v>
                </c:pt>
                <c:pt idx="372">
                  <c:v>47879</c:v>
                </c:pt>
                <c:pt idx="373">
                  <c:v>47907</c:v>
                </c:pt>
                <c:pt idx="374">
                  <c:v>47938</c:v>
                </c:pt>
                <c:pt idx="375">
                  <c:v>47968</c:v>
                </c:pt>
                <c:pt idx="376">
                  <c:v>47999</c:v>
                </c:pt>
                <c:pt idx="377">
                  <c:v>48029</c:v>
                </c:pt>
                <c:pt idx="378">
                  <c:v>48060</c:v>
                </c:pt>
                <c:pt idx="379">
                  <c:v>48091</c:v>
                </c:pt>
                <c:pt idx="380">
                  <c:v>48121</c:v>
                </c:pt>
                <c:pt idx="381">
                  <c:v>48152</c:v>
                </c:pt>
                <c:pt idx="382">
                  <c:v>48182</c:v>
                </c:pt>
                <c:pt idx="383">
                  <c:v>48213</c:v>
                </c:pt>
                <c:pt idx="384">
                  <c:v>48244</c:v>
                </c:pt>
                <c:pt idx="385">
                  <c:v>48273</c:v>
                </c:pt>
                <c:pt idx="386">
                  <c:v>48304</c:v>
                </c:pt>
                <c:pt idx="387">
                  <c:v>48334</c:v>
                </c:pt>
                <c:pt idx="388">
                  <c:v>48365</c:v>
                </c:pt>
                <c:pt idx="389">
                  <c:v>48395</c:v>
                </c:pt>
                <c:pt idx="390">
                  <c:v>48426</c:v>
                </c:pt>
                <c:pt idx="391">
                  <c:v>48457</c:v>
                </c:pt>
                <c:pt idx="392">
                  <c:v>48487</c:v>
                </c:pt>
                <c:pt idx="393">
                  <c:v>48518</c:v>
                </c:pt>
                <c:pt idx="394">
                  <c:v>48548</c:v>
                </c:pt>
                <c:pt idx="395">
                  <c:v>48579</c:v>
                </c:pt>
              </c:numCache>
            </c:numRef>
          </c:cat>
          <c:val>
            <c:numRef>
              <c:f>Sheet1!$G$4:$G$399</c:f>
              <c:numCache>
                <c:formatCode>General</c:formatCode>
                <c:ptCount val="396"/>
                <c:pt idx="0">
                  <c:v>67.3</c:v>
                </c:pt>
                <c:pt idx="1">
                  <c:v>67.3</c:v>
                </c:pt>
                <c:pt idx="2">
                  <c:v>67.3</c:v>
                </c:pt>
                <c:pt idx="3">
                  <c:v>67.3</c:v>
                </c:pt>
                <c:pt idx="4">
                  <c:v>67.099999999999994</c:v>
                </c:pt>
                <c:pt idx="5">
                  <c:v>67.099999999999994</c:v>
                </c:pt>
                <c:pt idx="6">
                  <c:v>66.900000000000006</c:v>
                </c:pt>
                <c:pt idx="7">
                  <c:v>66.900000000000006</c:v>
                </c:pt>
                <c:pt idx="8">
                  <c:v>66.900000000000006</c:v>
                </c:pt>
                <c:pt idx="9">
                  <c:v>66.8</c:v>
                </c:pt>
                <c:pt idx="10">
                  <c:v>66.900000000000006</c:v>
                </c:pt>
                <c:pt idx="11">
                  <c:v>67</c:v>
                </c:pt>
                <c:pt idx="12">
                  <c:v>67.2</c:v>
                </c:pt>
                <c:pt idx="13">
                  <c:v>67.099999999999994</c:v>
                </c:pt>
                <c:pt idx="14">
                  <c:v>67.2</c:v>
                </c:pt>
                <c:pt idx="15">
                  <c:v>66.900000000000006</c:v>
                </c:pt>
                <c:pt idx="16">
                  <c:v>66.7</c:v>
                </c:pt>
                <c:pt idx="17">
                  <c:v>66.7</c:v>
                </c:pt>
                <c:pt idx="18">
                  <c:v>66.8</c:v>
                </c:pt>
                <c:pt idx="19">
                  <c:v>66.5</c:v>
                </c:pt>
                <c:pt idx="20">
                  <c:v>66.8</c:v>
                </c:pt>
                <c:pt idx="21">
                  <c:v>66.7</c:v>
                </c:pt>
                <c:pt idx="22">
                  <c:v>66.7</c:v>
                </c:pt>
                <c:pt idx="23">
                  <c:v>66.7</c:v>
                </c:pt>
                <c:pt idx="24">
                  <c:v>66.5</c:v>
                </c:pt>
                <c:pt idx="25">
                  <c:v>66.8</c:v>
                </c:pt>
                <c:pt idx="26">
                  <c:v>66.599999999999994</c:v>
                </c:pt>
                <c:pt idx="27">
                  <c:v>66.7</c:v>
                </c:pt>
                <c:pt idx="28">
                  <c:v>66.7</c:v>
                </c:pt>
                <c:pt idx="29">
                  <c:v>66.599999999999994</c:v>
                </c:pt>
                <c:pt idx="30">
                  <c:v>66.5</c:v>
                </c:pt>
                <c:pt idx="31">
                  <c:v>66.599999999999994</c:v>
                </c:pt>
                <c:pt idx="32">
                  <c:v>66.7</c:v>
                </c:pt>
                <c:pt idx="33">
                  <c:v>66.599999999999994</c:v>
                </c:pt>
                <c:pt idx="34">
                  <c:v>66.400000000000006</c:v>
                </c:pt>
                <c:pt idx="35">
                  <c:v>66.3</c:v>
                </c:pt>
                <c:pt idx="36">
                  <c:v>66.400000000000006</c:v>
                </c:pt>
                <c:pt idx="37">
                  <c:v>66.400000000000006</c:v>
                </c:pt>
                <c:pt idx="38">
                  <c:v>66.3</c:v>
                </c:pt>
                <c:pt idx="39">
                  <c:v>66.400000000000006</c:v>
                </c:pt>
                <c:pt idx="40">
                  <c:v>66.400000000000006</c:v>
                </c:pt>
                <c:pt idx="41">
                  <c:v>66.5</c:v>
                </c:pt>
                <c:pt idx="42">
                  <c:v>66.2</c:v>
                </c:pt>
                <c:pt idx="43">
                  <c:v>66.099999999999994</c:v>
                </c:pt>
                <c:pt idx="44">
                  <c:v>66.099999999999994</c:v>
                </c:pt>
                <c:pt idx="45">
                  <c:v>66.099999999999994</c:v>
                </c:pt>
                <c:pt idx="46">
                  <c:v>66.099999999999994</c:v>
                </c:pt>
                <c:pt idx="47">
                  <c:v>65.900000000000006</c:v>
                </c:pt>
                <c:pt idx="48">
                  <c:v>66.099999999999994</c:v>
                </c:pt>
                <c:pt idx="49">
                  <c:v>66</c:v>
                </c:pt>
                <c:pt idx="50">
                  <c:v>66</c:v>
                </c:pt>
                <c:pt idx="51">
                  <c:v>65.900000000000006</c:v>
                </c:pt>
                <c:pt idx="52">
                  <c:v>66</c:v>
                </c:pt>
                <c:pt idx="53">
                  <c:v>66.099999999999994</c:v>
                </c:pt>
                <c:pt idx="54">
                  <c:v>66.099999999999994</c:v>
                </c:pt>
                <c:pt idx="55">
                  <c:v>66</c:v>
                </c:pt>
                <c:pt idx="56">
                  <c:v>65.8</c:v>
                </c:pt>
                <c:pt idx="57">
                  <c:v>65.900000000000006</c:v>
                </c:pt>
                <c:pt idx="58">
                  <c:v>66</c:v>
                </c:pt>
                <c:pt idx="59">
                  <c:v>65.900000000000006</c:v>
                </c:pt>
                <c:pt idx="60">
                  <c:v>65.8</c:v>
                </c:pt>
                <c:pt idx="61">
                  <c:v>65.900000000000006</c:v>
                </c:pt>
                <c:pt idx="62">
                  <c:v>65.900000000000006</c:v>
                </c:pt>
                <c:pt idx="63">
                  <c:v>66.099999999999994</c:v>
                </c:pt>
                <c:pt idx="64">
                  <c:v>66.099999999999994</c:v>
                </c:pt>
                <c:pt idx="65">
                  <c:v>66.099999999999994</c:v>
                </c:pt>
                <c:pt idx="66">
                  <c:v>66.099999999999994</c:v>
                </c:pt>
                <c:pt idx="67">
                  <c:v>66.2</c:v>
                </c:pt>
                <c:pt idx="68">
                  <c:v>66.099999999999994</c:v>
                </c:pt>
                <c:pt idx="69">
                  <c:v>66.099999999999994</c:v>
                </c:pt>
                <c:pt idx="70">
                  <c:v>66</c:v>
                </c:pt>
                <c:pt idx="71">
                  <c:v>66</c:v>
                </c:pt>
                <c:pt idx="72">
                  <c:v>66</c:v>
                </c:pt>
                <c:pt idx="73">
                  <c:v>66.099999999999994</c:v>
                </c:pt>
                <c:pt idx="74">
                  <c:v>66.2</c:v>
                </c:pt>
                <c:pt idx="75">
                  <c:v>66.099999999999994</c:v>
                </c:pt>
                <c:pt idx="76">
                  <c:v>66.099999999999994</c:v>
                </c:pt>
                <c:pt idx="77">
                  <c:v>66.2</c:v>
                </c:pt>
                <c:pt idx="78">
                  <c:v>66.099999999999994</c:v>
                </c:pt>
                <c:pt idx="79">
                  <c:v>66.2</c:v>
                </c:pt>
                <c:pt idx="80">
                  <c:v>66.099999999999994</c:v>
                </c:pt>
                <c:pt idx="81">
                  <c:v>66.2</c:v>
                </c:pt>
                <c:pt idx="82">
                  <c:v>66.3</c:v>
                </c:pt>
                <c:pt idx="83">
                  <c:v>66.400000000000006</c:v>
                </c:pt>
                <c:pt idx="84">
                  <c:v>66.400000000000006</c:v>
                </c:pt>
                <c:pt idx="85">
                  <c:v>66.3</c:v>
                </c:pt>
                <c:pt idx="86">
                  <c:v>66.2</c:v>
                </c:pt>
                <c:pt idx="87">
                  <c:v>65.900000000000006</c:v>
                </c:pt>
                <c:pt idx="88">
                  <c:v>66</c:v>
                </c:pt>
                <c:pt idx="89">
                  <c:v>66</c:v>
                </c:pt>
                <c:pt idx="90">
                  <c:v>66</c:v>
                </c:pt>
                <c:pt idx="91">
                  <c:v>65.8</c:v>
                </c:pt>
                <c:pt idx="92">
                  <c:v>66</c:v>
                </c:pt>
                <c:pt idx="93">
                  <c:v>65.8</c:v>
                </c:pt>
                <c:pt idx="94">
                  <c:v>66</c:v>
                </c:pt>
                <c:pt idx="95">
                  <c:v>66</c:v>
                </c:pt>
                <c:pt idx="96">
                  <c:v>66.2</c:v>
                </c:pt>
                <c:pt idx="97">
                  <c:v>66</c:v>
                </c:pt>
                <c:pt idx="98">
                  <c:v>66.099999999999994</c:v>
                </c:pt>
                <c:pt idx="99">
                  <c:v>65.900000000000006</c:v>
                </c:pt>
                <c:pt idx="100">
                  <c:v>66.099999999999994</c:v>
                </c:pt>
                <c:pt idx="101">
                  <c:v>66.099999999999994</c:v>
                </c:pt>
                <c:pt idx="102">
                  <c:v>66.099999999999994</c:v>
                </c:pt>
                <c:pt idx="103">
                  <c:v>66.099999999999994</c:v>
                </c:pt>
                <c:pt idx="104">
                  <c:v>66</c:v>
                </c:pt>
                <c:pt idx="105">
                  <c:v>66</c:v>
                </c:pt>
                <c:pt idx="106">
                  <c:v>65.900000000000006</c:v>
                </c:pt>
                <c:pt idx="107">
                  <c:v>65.8</c:v>
                </c:pt>
                <c:pt idx="108">
                  <c:v>65.7</c:v>
                </c:pt>
                <c:pt idx="109">
                  <c:v>65.8</c:v>
                </c:pt>
                <c:pt idx="110">
                  <c:v>65.599999999999994</c:v>
                </c:pt>
                <c:pt idx="111">
                  <c:v>65.7</c:v>
                </c:pt>
                <c:pt idx="112">
                  <c:v>65.7</c:v>
                </c:pt>
                <c:pt idx="113">
                  <c:v>65.7</c:v>
                </c:pt>
                <c:pt idx="114">
                  <c:v>65.5</c:v>
                </c:pt>
                <c:pt idx="115">
                  <c:v>65.400000000000006</c:v>
                </c:pt>
                <c:pt idx="116">
                  <c:v>65.099999999999994</c:v>
                </c:pt>
                <c:pt idx="117">
                  <c:v>65</c:v>
                </c:pt>
                <c:pt idx="118">
                  <c:v>65</c:v>
                </c:pt>
                <c:pt idx="119">
                  <c:v>64.599999999999994</c:v>
                </c:pt>
                <c:pt idx="120">
                  <c:v>64.8</c:v>
                </c:pt>
                <c:pt idx="121">
                  <c:v>64.900000000000006</c:v>
                </c:pt>
                <c:pt idx="122">
                  <c:v>64.900000000000006</c:v>
                </c:pt>
                <c:pt idx="123">
                  <c:v>65.2</c:v>
                </c:pt>
                <c:pt idx="124">
                  <c:v>64.900000000000006</c:v>
                </c:pt>
                <c:pt idx="125">
                  <c:v>64.599999999999994</c:v>
                </c:pt>
                <c:pt idx="126">
                  <c:v>64.599999999999994</c:v>
                </c:pt>
                <c:pt idx="127">
                  <c:v>64.7</c:v>
                </c:pt>
                <c:pt idx="128">
                  <c:v>64.599999999999994</c:v>
                </c:pt>
                <c:pt idx="129">
                  <c:v>64.400000000000006</c:v>
                </c:pt>
                <c:pt idx="130">
                  <c:v>64.599999999999994</c:v>
                </c:pt>
                <c:pt idx="131">
                  <c:v>64.3</c:v>
                </c:pt>
                <c:pt idx="132">
                  <c:v>64.2</c:v>
                </c:pt>
                <c:pt idx="133">
                  <c:v>64.099999999999994</c:v>
                </c:pt>
                <c:pt idx="134">
                  <c:v>64.2</c:v>
                </c:pt>
                <c:pt idx="135">
                  <c:v>64.2</c:v>
                </c:pt>
                <c:pt idx="136">
                  <c:v>64.099999999999994</c:v>
                </c:pt>
                <c:pt idx="137">
                  <c:v>64</c:v>
                </c:pt>
                <c:pt idx="138">
                  <c:v>64</c:v>
                </c:pt>
                <c:pt idx="139">
                  <c:v>64.099999999999994</c:v>
                </c:pt>
                <c:pt idx="140">
                  <c:v>64.2</c:v>
                </c:pt>
                <c:pt idx="141">
                  <c:v>64.099999999999994</c:v>
                </c:pt>
                <c:pt idx="142">
                  <c:v>64.099999999999994</c:v>
                </c:pt>
                <c:pt idx="143">
                  <c:v>64</c:v>
                </c:pt>
                <c:pt idx="144">
                  <c:v>63.7</c:v>
                </c:pt>
                <c:pt idx="145">
                  <c:v>63.8</c:v>
                </c:pt>
                <c:pt idx="146">
                  <c:v>63.8</c:v>
                </c:pt>
                <c:pt idx="147">
                  <c:v>63.7</c:v>
                </c:pt>
                <c:pt idx="148">
                  <c:v>63.7</c:v>
                </c:pt>
                <c:pt idx="149">
                  <c:v>63.8</c:v>
                </c:pt>
                <c:pt idx="150">
                  <c:v>63.7</c:v>
                </c:pt>
                <c:pt idx="151">
                  <c:v>63.5</c:v>
                </c:pt>
                <c:pt idx="152">
                  <c:v>63.6</c:v>
                </c:pt>
                <c:pt idx="153">
                  <c:v>63.8</c:v>
                </c:pt>
                <c:pt idx="154">
                  <c:v>63.6</c:v>
                </c:pt>
                <c:pt idx="155">
                  <c:v>63.7</c:v>
                </c:pt>
                <c:pt idx="156">
                  <c:v>63.7</c:v>
                </c:pt>
                <c:pt idx="157">
                  <c:v>63.4</c:v>
                </c:pt>
                <c:pt idx="158">
                  <c:v>63.3</c:v>
                </c:pt>
                <c:pt idx="159">
                  <c:v>63.4</c:v>
                </c:pt>
                <c:pt idx="160">
                  <c:v>63.4</c:v>
                </c:pt>
                <c:pt idx="161">
                  <c:v>63.4</c:v>
                </c:pt>
                <c:pt idx="162">
                  <c:v>63.3</c:v>
                </c:pt>
                <c:pt idx="163">
                  <c:v>63.3</c:v>
                </c:pt>
                <c:pt idx="164">
                  <c:v>63.2</c:v>
                </c:pt>
                <c:pt idx="165">
                  <c:v>62.8</c:v>
                </c:pt>
                <c:pt idx="166">
                  <c:v>63</c:v>
                </c:pt>
                <c:pt idx="167">
                  <c:v>62.9</c:v>
                </c:pt>
                <c:pt idx="168">
                  <c:v>62.9</c:v>
                </c:pt>
                <c:pt idx="169">
                  <c:v>62.9</c:v>
                </c:pt>
                <c:pt idx="170">
                  <c:v>63.1</c:v>
                </c:pt>
                <c:pt idx="171">
                  <c:v>62.8</c:v>
                </c:pt>
                <c:pt idx="172">
                  <c:v>62.9</c:v>
                </c:pt>
                <c:pt idx="173">
                  <c:v>62.8</c:v>
                </c:pt>
                <c:pt idx="174">
                  <c:v>62.9</c:v>
                </c:pt>
                <c:pt idx="175">
                  <c:v>62.9</c:v>
                </c:pt>
                <c:pt idx="176">
                  <c:v>62.8</c:v>
                </c:pt>
                <c:pt idx="177">
                  <c:v>62.9</c:v>
                </c:pt>
                <c:pt idx="178">
                  <c:v>62.9</c:v>
                </c:pt>
                <c:pt idx="179">
                  <c:v>62.8</c:v>
                </c:pt>
                <c:pt idx="180">
                  <c:v>62.9</c:v>
                </c:pt>
                <c:pt idx="181">
                  <c:v>62.7</c:v>
                </c:pt>
                <c:pt idx="182">
                  <c:v>62.6</c:v>
                </c:pt>
                <c:pt idx="183">
                  <c:v>62.8</c:v>
                </c:pt>
                <c:pt idx="184">
                  <c:v>62.9</c:v>
                </c:pt>
                <c:pt idx="185">
                  <c:v>62.7</c:v>
                </c:pt>
                <c:pt idx="186">
                  <c:v>62.6</c:v>
                </c:pt>
                <c:pt idx="187">
                  <c:v>62.6</c:v>
                </c:pt>
                <c:pt idx="188">
                  <c:v>62.4</c:v>
                </c:pt>
                <c:pt idx="189">
                  <c:v>62.5</c:v>
                </c:pt>
                <c:pt idx="190">
                  <c:v>62.5</c:v>
                </c:pt>
                <c:pt idx="191">
                  <c:v>62.7</c:v>
                </c:pt>
                <c:pt idx="192">
                  <c:v>62.7</c:v>
                </c:pt>
                <c:pt idx="193">
                  <c:v>62.8</c:v>
                </c:pt>
                <c:pt idx="194">
                  <c:v>63</c:v>
                </c:pt>
                <c:pt idx="195">
                  <c:v>62.9</c:v>
                </c:pt>
                <c:pt idx="196">
                  <c:v>62.7</c:v>
                </c:pt>
                <c:pt idx="197">
                  <c:v>62.7</c:v>
                </c:pt>
                <c:pt idx="198">
                  <c:v>62.8</c:v>
                </c:pt>
                <c:pt idx="199">
                  <c:v>62.9</c:v>
                </c:pt>
                <c:pt idx="200">
                  <c:v>62.9</c:v>
                </c:pt>
                <c:pt idx="201">
                  <c:v>62.8</c:v>
                </c:pt>
                <c:pt idx="202">
                  <c:v>62.7</c:v>
                </c:pt>
                <c:pt idx="203">
                  <c:v>62.7</c:v>
                </c:pt>
                <c:pt idx="204">
                  <c:v>62.8</c:v>
                </c:pt>
                <c:pt idx="205">
                  <c:v>62.9</c:v>
                </c:pt>
                <c:pt idx="206">
                  <c:v>62.9</c:v>
                </c:pt>
                <c:pt idx="207">
                  <c:v>63</c:v>
                </c:pt>
                <c:pt idx="208">
                  <c:v>62.8</c:v>
                </c:pt>
                <c:pt idx="209">
                  <c:v>62.8</c:v>
                </c:pt>
                <c:pt idx="210">
                  <c:v>62.9</c:v>
                </c:pt>
                <c:pt idx="211">
                  <c:v>62.9</c:v>
                </c:pt>
                <c:pt idx="212">
                  <c:v>63.1</c:v>
                </c:pt>
                <c:pt idx="213">
                  <c:v>62.7</c:v>
                </c:pt>
                <c:pt idx="214">
                  <c:v>62.7</c:v>
                </c:pt>
                <c:pt idx="215">
                  <c:v>62.7</c:v>
                </c:pt>
                <c:pt idx="216">
                  <c:v>62.7</c:v>
                </c:pt>
                <c:pt idx="217">
                  <c:v>63</c:v>
                </c:pt>
                <c:pt idx="218">
                  <c:v>62.9</c:v>
                </c:pt>
                <c:pt idx="219">
                  <c:v>62.9</c:v>
                </c:pt>
                <c:pt idx="220">
                  <c:v>62.9</c:v>
                </c:pt>
                <c:pt idx="221">
                  <c:v>63</c:v>
                </c:pt>
                <c:pt idx="222">
                  <c:v>63</c:v>
                </c:pt>
                <c:pt idx="223">
                  <c:v>62.6</c:v>
                </c:pt>
                <c:pt idx="224">
                  <c:v>62.8</c:v>
                </c:pt>
                <c:pt idx="225">
                  <c:v>62.9</c:v>
                </c:pt>
                <c:pt idx="226">
                  <c:v>62.9</c:v>
                </c:pt>
                <c:pt idx="227">
                  <c:v>63</c:v>
                </c:pt>
                <c:pt idx="228">
                  <c:v>63.1</c:v>
                </c:pt>
                <c:pt idx="229">
                  <c:v>63.1</c:v>
                </c:pt>
                <c:pt idx="230">
                  <c:v>63</c:v>
                </c:pt>
                <c:pt idx="231">
                  <c:v>62.9</c:v>
                </c:pt>
                <c:pt idx="232">
                  <c:v>62.9</c:v>
                </c:pt>
                <c:pt idx="233">
                  <c:v>63</c:v>
                </c:pt>
                <c:pt idx="234">
                  <c:v>63.1</c:v>
                </c:pt>
                <c:pt idx="235">
                  <c:v>63.1</c:v>
                </c:pt>
                <c:pt idx="236">
                  <c:v>63.2</c:v>
                </c:pt>
                <c:pt idx="237">
                  <c:v>63.3</c:v>
                </c:pt>
                <c:pt idx="238">
                  <c:v>63.3</c:v>
                </c:pt>
                <c:pt idx="239">
                  <c:v>63.3</c:v>
                </c:pt>
                <c:pt idx="240">
                  <c:v>63.3</c:v>
                </c:pt>
                <c:pt idx="241">
                  <c:v>63.3</c:v>
                </c:pt>
                <c:pt idx="242">
                  <c:v>62.6</c:v>
                </c:pt>
                <c:pt idx="243">
                  <c:v>60.1</c:v>
                </c:pt>
                <c:pt idx="244">
                  <c:v>60.8</c:v>
                </c:pt>
                <c:pt idx="245">
                  <c:v>61.5</c:v>
                </c:pt>
                <c:pt idx="246">
                  <c:v>61.5</c:v>
                </c:pt>
                <c:pt idx="247">
                  <c:v>61.7</c:v>
                </c:pt>
                <c:pt idx="248">
                  <c:v>61.4</c:v>
                </c:pt>
                <c:pt idx="249">
                  <c:v>61.7</c:v>
                </c:pt>
                <c:pt idx="250">
                  <c:v>61.5</c:v>
                </c:pt>
                <c:pt idx="251">
                  <c:v>61.5</c:v>
                </c:pt>
                <c:pt idx="252">
                  <c:v>61.3</c:v>
                </c:pt>
                <c:pt idx="253">
                  <c:v>61.4</c:v>
                </c:pt>
                <c:pt idx="254">
                  <c:v>61.5</c:v>
                </c:pt>
                <c:pt idx="255">
                  <c:v>61.6</c:v>
                </c:pt>
                <c:pt idx="256">
                  <c:v>61.5</c:v>
                </c:pt>
                <c:pt idx="257">
                  <c:v>61.7</c:v>
                </c:pt>
                <c:pt idx="258">
                  <c:v>61.8</c:v>
                </c:pt>
                <c:pt idx="259">
                  <c:v>61.7</c:v>
                </c:pt>
                <c:pt idx="260">
                  <c:v>61.7</c:v>
                </c:pt>
                <c:pt idx="261">
                  <c:v>61.8</c:v>
                </c:pt>
                <c:pt idx="262">
                  <c:v>61.9</c:v>
                </c:pt>
                <c:pt idx="263">
                  <c:v>62</c:v>
                </c:pt>
                <c:pt idx="264">
                  <c:v>62.2</c:v>
                </c:pt>
                <c:pt idx="265">
                  <c:v>62.2</c:v>
                </c:pt>
                <c:pt idx="266">
                  <c:v>62.4</c:v>
                </c:pt>
                <c:pt idx="267">
                  <c:v>62.2</c:v>
                </c:pt>
                <c:pt idx="268">
                  <c:v>62.3</c:v>
                </c:pt>
                <c:pt idx="269">
                  <c:v>62.2</c:v>
                </c:pt>
                <c:pt idx="270">
                  <c:v>62.1</c:v>
                </c:pt>
                <c:pt idx="271">
                  <c:v>62.3</c:v>
                </c:pt>
                <c:pt idx="272">
                  <c:v>62.3</c:v>
                </c:pt>
                <c:pt idx="273">
                  <c:v>62.2</c:v>
                </c:pt>
                <c:pt idx="274">
                  <c:v>62.2</c:v>
                </c:pt>
                <c:pt idx="275">
                  <c:v>62.3</c:v>
                </c:pt>
                <c:pt idx="276">
                  <c:v>62.4</c:v>
                </c:pt>
                <c:pt idx="277">
                  <c:v>62.5</c:v>
                </c:pt>
                <c:pt idx="278">
                  <c:v>62.6</c:v>
                </c:pt>
                <c:pt idx="279">
                  <c:v>62.6</c:v>
                </c:pt>
                <c:pt idx="280">
                  <c:v>62.6</c:v>
                </c:pt>
              </c:numCache>
            </c:numRef>
          </c:val>
          <c:smooth val="0"/>
          <c:extLst>
            <c:ext xmlns:c16="http://schemas.microsoft.com/office/drawing/2014/chart" uri="{C3380CC4-5D6E-409C-BE32-E72D297353CC}">
              <c16:uniqueId val="{00000000-DC30-4991-8921-F34F890DFC2C}"/>
            </c:ext>
          </c:extLst>
        </c:ser>
        <c:ser>
          <c:idx val="1"/>
          <c:order val="1"/>
          <c:tx>
            <c:strRef>
              <c:f>Sheet1!$H$3</c:f>
              <c:strCache>
                <c:ptCount val="1"/>
                <c:pt idx="0">
                  <c:v>CBO Forecast Potential</c:v>
                </c:pt>
              </c:strCache>
            </c:strRef>
          </c:tx>
          <c:spPr>
            <a:ln w="28575" cap="rnd">
              <a:solidFill>
                <a:schemeClr val="accent2"/>
              </a:solidFill>
              <a:round/>
            </a:ln>
            <a:effectLst/>
          </c:spPr>
          <c:marker>
            <c:symbol val="none"/>
          </c:marker>
          <c:cat>
            <c:numRef>
              <c:f>Sheet1!$F$4:$F$399</c:f>
              <c:numCache>
                <c:formatCode>m/d/yyyy</c:formatCode>
                <c:ptCount val="396"/>
                <c:pt idx="0">
                  <c:v>36556</c:v>
                </c:pt>
                <c:pt idx="1">
                  <c:v>36585</c:v>
                </c:pt>
                <c:pt idx="2">
                  <c:v>36616</c:v>
                </c:pt>
                <c:pt idx="3">
                  <c:v>36646</c:v>
                </c:pt>
                <c:pt idx="4">
                  <c:v>36677</c:v>
                </c:pt>
                <c:pt idx="5">
                  <c:v>36707</c:v>
                </c:pt>
                <c:pt idx="6">
                  <c:v>36738</c:v>
                </c:pt>
                <c:pt idx="7">
                  <c:v>36769</c:v>
                </c:pt>
                <c:pt idx="8">
                  <c:v>36799</c:v>
                </c:pt>
                <c:pt idx="9">
                  <c:v>36830</c:v>
                </c:pt>
                <c:pt idx="10">
                  <c:v>36860</c:v>
                </c:pt>
                <c:pt idx="11">
                  <c:v>36891</c:v>
                </c:pt>
                <c:pt idx="12">
                  <c:v>36922</c:v>
                </c:pt>
                <c:pt idx="13">
                  <c:v>36950</c:v>
                </c:pt>
                <c:pt idx="14">
                  <c:v>36981</c:v>
                </c:pt>
                <c:pt idx="15">
                  <c:v>37011</c:v>
                </c:pt>
                <c:pt idx="16">
                  <c:v>37042</c:v>
                </c:pt>
                <c:pt idx="17">
                  <c:v>37072</c:v>
                </c:pt>
                <c:pt idx="18">
                  <c:v>37103</c:v>
                </c:pt>
                <c:pt idx="19">
                  <c:v>37134</c:v>
                </c:pt>
                <c:pt idx="20">
                  <c:v>37164</c:v>
                </c:pt>
                <c:pt idx="21">
                  <c:v>37195</c:v>
                </c:pt>
                <c:pt idx="22">
                  <c:v>37225</c:v>
                </c:pt>
                <c:pt idx="23">
                  <c:v>37256</c:v>
                </c:pt>
                <c:pt idx="24">
                  <c:v>37287</c:v>
                </c:pt>
                <c:pt idx="25">
                  <c:v>37315</c:v>
                </c:pt>
                <c:pt idx="26">
                  <c:v>37346</c:v>
                </c:pt>
                <c:pt idx="27">
                  <c:v>37376</c:v>
                </c:pt>
                <c:pt idx="28">
                  <c:v>37407</c:v>
                </c:pt>
                <c:pt idx="29">
                  <c:v>37437</c:v>
                </c:pt>
                <c:pt idx="30">
                  <c:v>37468</c:v>
                </c:pt>
                <c:pt idx="31">
                  <c:v>37499</c:v>
                </c:pt>
                <c:pt idx="32">
                  <c:v>37529</c:v>
                </c:pt>
                <c:pt idx="33">
                  <c:v>37560</c:v>
                </c:pt>
                <c:pt idx="34">
                  <c:v>37590</c:v>
                </c:pt>
                <c:pt idx="35">
                  <c:v>37621</c:v>
                </c:pt>
                <c:pt idx="36">
                  <c:v>37652</c:v>
                </c:pt>
                <c:pt idx="37">
                  <c:v>37680</c:v>
                </c:pt>
                <c:pt idx="38">
                  <c:v>37711</c:v>
                </c:pt>
                <c:pt idx="39">
                  <c:v>37741</c:v>
                </c:pt>
                <c:pt idx="40">
                  <c:v>37772</c:v>
                </c:pt>
                <c:pt idx="41">
                  <c:v>37802</c:v>
                </c:pt>
                <c:pt idx="42">
                  <c:v>37833</c:v>
                </c:pt>
                <c:pt idx="43">
                  <c:v>37864</c:v>
                </c:pt>
                <c:pt idx="44">
                  <c:v>37894</c:v>
                </c:pt>
                <c:pt idx="45">
                  <c:v>37925</c:v>
                </c:pt>
                <c:pt idx="46">
                  <c:v>37955</c:v>
                </c:pt>
                <c:pt idx="47">
                  <c:v>37986</c:v>
                </c:pt>
                <c:pt idx="48">
                  <c:v>38017</c:v>
                </c:pt>
                <c:pt idx="49">
                  <c:v>38046</c:v>
                </c:pt>
                <c:pt idx="50">
                  <c:v>38077</c:v>
                </c:pt>
                <c:pt idx="51">
                  <c:v>38107</c:v>
                </c:pt>
                <c:pt idx="52">
                  <c:v>38138</c:v>
                </c:pt>
                <c:pt idx="53">
                  <c:v>38168</c:v>
                </c:pt>
                <c:pt idx="54">
                  <c:v>38199</c:v>
                </c:pt>
                <c:pt idx="55">
                  <c:v>38230</c:v>
                </c:pt>
                <c:pt idx="56">
                  <c:v>38260</c:v>
                </c:pt>
                <c:pt idx="57">
                  <c:v>38291</c:v>
                </c:pt>
                <c:pt idx="58">
                  <c:v>38321</c:v>
                </c:pt>
                <c:pt idx="59">
                  <c:v>38352</c:v>
                </c:pt>
                <c:pt idx="60">
                  <c:v>38383</c:v>
                </c:pt>
                <c:pt idx="61">
                  <c:v>38411</c:v>
                </c:pt>
                <c:pt idx="62">
                  <c:v>38442</c:v>
                </c:pt>
                <c:pt idx="63">
                  <c:v>38472</c:v>
                </c:pt>
                <c:pt idx="64">
                  <c:v>38503</c:v>
                </c:pt>
                <c:pt idx="65">
                  <c:v>38533</c:v>
                </c:pt>
                <c:pt idx="66">
                  <c:v>38564</c:v>
                </c:pt>
                <c:pt idx="67">
                  <c:v>38595</c:v>
                </c:pt>
                <c:pt idx="68">
                  <c:v>38625</c:v>
                </c:pt>
                <c:pt idx="69">
                  <c:v>38656</c:v>
                </c:pt>
                <c:pt idx="70">
                  <c:v>38686</c:v>
                </c:pt>
                <c:pt idx="71">
                  <c:v>38717</c:v>
                </c:pt>
                <c:pt idx="72">
                  <c:v>38748</c:v>
                </c:pt>
                <c:pt idx="73">
                  <c:v>38776</c:v>
                </c:pt>
                <c:pt idx="74">
                  <c:v>38807</c:v>
                </c:pt>
                <c:pt idx="75">
                  <c:v>38837</c:v>
                </c:pt>
                <c:pt idx="76">
                  <c:v>38868</c:v>
                </c:pt>
                <c:pt idx="77">
                  <c:v>38898</c:v>
                </c:pt>
                <c:pt idx="78">
                  <c:v>38929</c:v>
                </c:pt>
                <c:pt idx="79">
                  <c:v>38960</c:v>
                </c:pt>
                <c:pt idx="80">
                  <c:v>38990</c:v>
                </c:pt>
                <c:pt idx="81">
                  <c:v>39021</c:v>
                </c:pt>
                <c:pt idx="82">
                  <c:v>39051</c:v>
                </c:pt>
                <c:pt idx="83">
                  <c:v>39082</c:v>
                </c:pt>
                <c:pt idx="84">
                  <c:v>39113</c:v>
                </c:pt>
                <c:pt idx="85">
                  <c:v>39141</c:v>
                </c:pt>
                <c:pt idx="86">
                  <c:v>39172</c:v>
                </c:pt>
                <c:pt idx="87">
                  <c:v>39202</c:v>
                </c:pt>
                <c:pt idx="88">
                  <c:v>39233</c:v>
                </c:pt>
                <c:pt idx="89">
                  <c:v>39263</c:v>
                </c:pt>
                <c:pt idx="90">
                  <c:v>39294</c:v>
                </c:pt>
                <c:pt idx="91">
                  <c:v>39325</c:v>
                </c:pt>
                <c:pt idx="92">
                  <c:v>39355</c:v>
                </c:pt>
                <c:pt idx="93">
                  <c:v>39386</c:v>
                </c:pt>
                <c:pt idx="94">
                  <c:v>39416</c:v>
                </c:pt>
                <c:pt idx="95">
                  <c:v>39447</c:v>
                </c:pt>
                <c:pt idx="96">
                  <c:v>39478</c:v>
                </c:pt>
                <c:pt idx="97">
                  <c:v>39507</c:v>
                </c:pt>
                <c:pt idx="98">
                  <c:v>39538</c:v>
                </c:pt>
                <c:pt idx="99">
                  <c:v>39568</c:v>
                </c:pt>
                <c:pt idx="100">
                  <c:v>39599</c:v>
                </c:pt>
                <c:pt idx="101">
                  <c:v>39629</c:v>
                </c:pt>
                <c:pt idx="102">
                  <c:v>39660</c:v>
                </c:pt>
                <c:pt idx="103">
                  <c:v>39691</c:v>
                </c:pt>
                <c:pt idx="104">
                  <c:v>39721</c:v>
                </c:pt>
                <c:pt idx="105">
                  <c:v>39752</c:v>
                </c:pt>
                <c:pt idx="106">
                  <c:v>39782</c:v>
                </c:pt>
                <c:pt idx="107">
                  <c:v>39813</c:v>
                </c:pt>
                <c:pt idx="108">
                  <c:v>39844</c:v>
                </c:pt>
                <c:pt idx="109">
                  <c:v>39872</c:v>
                </c:pt>
                <c:pt idx="110">
                  <c:v>39903</c:v>
                </c:pt>
                <c:pt idx="111">
                  <c:v>39933</c:v>
                </c:pt>
                <c:pt idx="112">
                  <c:v>39964</c:v>
                </c:pt>
                <c:pt idx="113">
                  <c:v>39994</c:v>
                </c:pt>
                <c:pt idx="114">
                  <c:v>40025</c:v>
                </c:pt>
                <c:pt idx="115">
                  <c:v>40056</c:v>
                </c:pt>
                <c:pt idx="116">
                  <c:v>40086</c:v>
                </c:pt>
                <c:pt idx="117">
                  <c:v>40117</c:v>
                </c:pt>
                <c:pt idx="118">
                  <c:v>40147</c:v>
                </c:pt>
                <c:pt idx="119">
                  <c:v>40178</c:v>
                </c:pt>
                <c:pt idx="120">
                  <c:v>40209</c:v>
                </c:pt>
                <c:pt idx="121">
                  <c:v>40237</c:v>
                </c:pt>
                <c:pt idx="122">
                  <c:v>40268</c:v>
                </c:pt>
                <c:pt idx="123">
                  <c:v>40298</c:v>
                </c:pt>
                <c:pt idx="124">
                  <c:v>40329</c:v>
                </c:pt>
                <c:pt idx="125">
                  <c:v>40359</c:v>
                </c:pt>
                <c:pt idx="126">
                  <c:v>40390</c:v>
                </c:pt>
                <c:pt idx="127">
                  <c:v>40421</c:v>
                </c:pt>
                <c:pt idx="128">
                  <c:v>40451</c:v>
                </c:pt>
                <c:pt idx="129">
                  <c:v>40482</c:v>
                </c:pt>
                <c:pt idx="130">
                  <c:v>40512</c:v>
                </c:pt>
                <c:pt idx="131">
                  <c:v>40543</c:v>
                </c:pt>
                <c:pt idx="132">
                  <c:v>40574</c:v>
                </c:pt>
                <c:pt idx="133">
                  <c:v>40602</c:v>
                </c:pt>
                <c:pt idx="134">
                  <c:v>40633</c:v>
                </c:pt>
                <c:pt idx="135">
                  <c:v>40663</c:v>
                </c:pt>
                <c:pt idx="136">
                  <c:v>40694</c:v>
                </c:pt>
                <c:pt idx="137">
                  <c:v>40724</c:v>
                </c:pt>
                <c:pt idx="138">
                  <c:v>40755</c:v>
                </c:pt>
                <c:pt idx="139">
                  <c:v>40786</c:v>
                </c:pt>
                <c:pt idx="140">
                  <c:v>40816</c:v>
                </c:pt>
                <c:pt idx="141">
                  <c:v>40847</c:v>
                </c:pt>
                <c:pt idx="142">
                  <c:v>40877</c:v>
                </c:pt>
                <c:pt idx="143">
                  <c:v>40908</c:v>
                </c:pt>
                <c:pt idx="144">
                  <c:v>40939</c:v>
                </c:pt>
                <c:pt idx="145">
                  <c:v>40968</c:v>
                </c:pt>
                <c:pt idx="146">
                  <c:v>40999</c:v>
                </c:pt>
                <c:pt idx="147">
                  <c:v>41029</c:v>
                </c:pt>
                <c:pt idx="148">
                  <c:v>41060</c:v>
                </c:pt>
                <c:pt idx="149">
                  <c:v>41090</c:v>
                </c:pt>
                <c:pt idx="150">
                  <c:v>41121</c:v>
                </c:pt>
                <c:pt idx="151">
                  <c:v>41152</c:v>
                </c:pt>
                <c:pt idx="152">
                  <c:v>41182</c:v>
                </c:pt>
                <c:pt idx="153">
                  <c:v>41213</c:v>
                </c:pt>
                <c:pt idx="154">
                  <c:v>41243</c:v>
                </c:pt>
                <c:pt idx="155">
                  <c:v>41274</c:v>
                </c:pt>
                <c:pt idx="156">
                  <c:v>41305</c:v>
                </c:pt>
                <c:pt idx="157">
                  <c:v>41333</c:v>
                </c:pt>
                <c:pt idx="158">
                  <c:v>41364</c:v>
                </c:pt>
                <c:pt idx="159">
                  <c:v>41394</c:v>
                </c:pt>
                <c:pt idx="160">
                  <c:v>41425</c:v>
                </c:pt>
                <c:pt idx="161">
                  <c:v>41455</c:v>
                </c:pt>
                <c:pt idx="162">
                  <c:v>41486</c:v>
                </c:pt>
                <c:pt idx="163">
                  <c:v>41517</c:v>
                </c:pt>
                <c:pt idx="164">
                  <c:v>41547</c:v>
                </c:pt>
                <c:pt idx="165">
                  <c:v>41578</c:v>
                </c:pt>
                <c:pt idx="166">
                  <c:v>41608</c:v>
                </c:pt>
                <c:pt idx="167">
                  <c:v>41639</c:v>
                </c:pt>
                <c:pt idx="168">
                  <c:v>41670</c:v>
                </c:pt>
                <c:pt idx="169">
                  <c:v>41698</c:v>
                </c:pt>
                <c:pt idx="170">
                  <c:v>41729</c:v>
                </c:pt>
                <c:pt idx="171">
                  <c:v>41759</c:v>
                </c:pt>
                <c:pt idx="172">
                  <c:v>41790</c:v>
                </c:pt>
                <c:pt idx="173">
                  <c:v>41820</c:v>
                </c:pt>
                <c:pt idx="174">
                  <c:v>41851</c:v>
                </c:pt>
                <c:pt idx="175">
                  <c:v>41882</c:v>
                </c:pt>
                <c:pt idx="176">
                  <c:v>41912</c:v>
                </c:pt>
                <c:pt idx="177">
                  <c:v>41943</c:v>
                </c:pt>
                <c:pt idx="178">
                  <c:v>41973</c:v>
                </c:pt>
                <c:pt idx="179">
                  <c:v>42004</c:v>
                </c:pt>
                <c:pt idx="180">
                  <c:v>42035</c:v>
                </c:pt>
                <c:pt idx="181">
                  <c:v>42063</c:v>
                </c:pt>
                <c:pt idx="182">
                  <c:v>42094</c:v>
                </c:pt>
                <c:pt idx="183">
                  <c:v>42124</c:v>
                </c:pt>
                <c:pt idx="184">
                  <c:v>42155</c:v>
                </c:pt>
                <c:pt idx="185">
                  <c:v>42185</c:v>
                </c:pt>
                <c:pt idx="186">
                  <c:v>42216</c:v>
                </c:pt>
                <c:pt idx="187">
                  <c:v>42247</c:v>
                </c:pt>
                <c:pt idx="188">
                  <c:v>42277</c:v>
                </c:pt>
                <c:pt idx="189">
                  <c:v>42308</c:v>
                </c:pt>
                <c:pt idx="190">
                  <c:v>42338</c:v>
                </c:pt>
                <c:pt idx="191">
                  <c:v>42369</c:v>
                </c:pt>
                <c:pt idx="192">
                  <c:v>42400</c:v>
                </c:pt>
                <c:pt idx="193">
                  <c:v>42429</c:v>
                </c:pt>
                <c:pt idx="194">
                  <c:v>42460</c:v>
                </c:pt>
                <c:pt idx="195">
                  <c:v>42490</c:v>
                </c:pt>
                <c:pt idx="196">
                  <c:v>42521</c:v>
                </c:pt>
                <c:pt idx="197">
                  <c:v>42551</c:v>
                </c:pt>
                <c:pt idx="198">
                  <c:v>42582</c:v>
                </c:pt>
                <c:pt idx="199">
                  <c:v>42613</c:v>
                </c:pt>
                <c:pt idx="200">
                  <c:v>42643</c:v>
                </c:pt>
                <c:pt idx="201">
                  <c:v>42674</c:v>
                </c:pt>
                <c:pt idx="202">
                  <c:v>42704</c:v>
                </c:pt>
                <c:pt idx="203">
                  <c:v>42735</c:v>
                </c:pt>
                <c:pt idx="204">
                  <c:v>42766</c:v>
                </c:pt>
                <c:pt idx="205">
                  <c:v>42794</c:v>
                </c:pt>
                <c:pt idx="206">
                  <c:v>42825</c:v>
                </c:pt>
                <c:pt idx="207">
                  <c:v>42855</c:v>
                </c:pt>
                <c:pt idx="208">
                  <c:v>42886</c:v>
                </c:pt>
                <c:pt idx="209">
                  <c:v>42916</c:v>
                </c:pt>
                <c:pt idx="210">
                  <c:v>42947</c:v>
                </c:pt>
                <c:pt idx="211">
                  <c:v>42978</c:v>
                </c:pt>
                <c:pt idx="212">
                  <c:v>43008</c:v>
                </c:pt>
                <c:pt idx="213">
                  <c:v>43039</c:v>
                </c:pt>
                <c:pt idx="214">
                  <c:v>43069</c:v>
                </c:pt>
                <c:pt idx="215">
                  <c:v>43100</c:v>
                </c:pt>
                <c:pt idx="216">
                  <c:v>43131</c:v>
                </c:pt>
                <c:pt idx="217">
                  <c:v>43159</c:v>
                </c:pt>
                <c:pt idx="218">
                  <c:v>43190</c:v>
                </c:pt>
                <c:pt idx="219">
                  <c:v>43220</c:v>
                </c:pt>
                <c:pt idx="220">
                  <c:v>43251</c:v>
                </c:pt>
                <c:pt idx="221">
                  <c:v>43281</c:v>
                </c:pt>
                <c:pt idx="222">
                  <c:v>43312</c:v>
                </c:pt>
                <c:pt idx="223">
                  <c:v>43343</c:v>
                </c:pt>
                <c:pt idx="224">
                  <c:v>43373</c:v>
                </c:pt>
                <c:pt idx="225">
                  <c:v>43404</c:v>
                </c:pt>
                <c:pt idx="226">
                  <c:v>43434</c:v>
                </c:pt>
                <c:pt idx="227">
                  <c:v>43465</c:v>
                </c:pt>
                <c:pt idx="228">
                  <c:v>43496</c:v>
                </c:pt>
                <c:pt idx="229">
                  <c:v>43524</c:v>
                </c:pt>
                <c:pt idx="230">
                  <c:v>43555</c:v>
                </c:pt>
                <c:pt idx="231">
                  <c:v>43585</c:v>
                </c:pt>
                <c:pt idx="232">
                  <c:v>43616</c:v>
                </c:pt>
                <c:pt idx="233">
                  <c:v>43646</c:v>
                </c:pt>
                <c:pt idx="234">
                  <c:v>43677</c:v>
                </c:pt>
                <c:pt idx="235">
                  <c:v>43708</c:v>
                </c:pt>
                <c:pt idx="236">
                  <c:v>43738</c:v>
                </c:pt>
                <c:pt idx="237">
                  <c:v>43769</c:v>
                </c:pt>
                <c:pt idx="238">
                  <c:v>43799</c:v>
                </c:pt>
                <c:pt idx="239">
                  <c:v>43830</c:v>
                </c:pt>
                <c:pt idx="240">
                  <c:v>43861</c:v>
                </c:pt>
                <c:pt idx="241">
                  <c:v>43890</c:v>
                </c:pt>
                <c:pt idx="242">
                  <c:v>43921</c:v>
                </c:pt>
                <c:pt idx="243">
                  <c:v>43951</c:v>
                </c:pt>
                <c:pt idx="244">
                  <c:v>43982</c:v>
                </c:pt>
                <c:pt idx="245">
                  <c:v>44012</c:v>
                </c:pt>
                <c:pt idx="246">
                  <c:v>44043</c:v>
                </c:pt>
                <c:pt idx="247">
                  <c:v>44074</c:v>
                </c:pt>
                <c:pt idx="248">
                  <c:v>44104</c:v>
                </c:pt>
                <c:pt idx="249">
                  <c:v>44135</c:v>
                </c:pt>
                <c:pt idx="250">
                  <c:v>44165</c:v>
                </c:pt>
                <c:pt idx="251">
                  <c:v>44196</c:v>
                </c:pt>
                <c:pt idx="252">
                  <c:v>44227</c:v>
                </c:pt>
                <c:pt idx="253">
                  <c:v>44255</c:v>
                </c:pt>
                <c:pt idx="254">
                  <c:v>44286</c:v>
                </c:pt>
                <c:pt idx="255">
                  <c:v>44316</c:v>
                </c:pt>
                <c:pt idx="256">
                  <c:v>44347</c:v>
                </c:pt>
                <c:pt idx="257">
                  <c:v>44377</c:v>
                </c:pt>
                <c:pt idx="258">
                  <c:v>44408</c:v>
                </c:pt>
                <c:pt idx="259">
                  <c:v>44439</c:v>
                </c:pt>
                <c:pt idx="260">
                  <c:v>44469</c:v>
                </c:pt>
                <c:pt idx="261">
                  <c:v>44500</c:v>
                </c:pt>
                <c:pt idx="262">
                  <c:v>44530</c:v>
                </c:pt>
                <c:pt idx="263">
                  <c:v>44561</c:v>
                </c:pt>
                <c:pt idx="264">
                  <c:v>44592</c:v>
                </c:pt>
                <c:pt idx="265">
                  <c:v>44620</c:v>
                </c:pt>
                <c:pt idx="266">
                  <c:v>44651</c:v>
                </c:pt>
                <c:pt idx="267">
                  <c:v>44681</c:v>
                </c:pt>
                <c:pt idx="268">
                  <c:v>44712</c:v>
                </c:pt>
                <c:pt idx="269">
                  <c:v>44742</c:v>
                </c:pt>
                <c:pt idx="270">
                  <c:v>44773</c:v>
                </c:pt>
                <c:pt idx="271">
                  <c:v>44804</c:v>
                </c:pt>
                <c:pt idx="272">
                  <c:v>44834</c:v>
                </c:pt>
                <c:pt idx="273">
                  <c:v>44865</c:v>
                </c:pt>
                <c:pt idx="274">
                  <c:v>44895</c:v>
                </c:pt>
                <c:pt idx="275">
                  <c:v>44926</c:v>
                </c:pt>
                <c:pt idx="276">
                  <c:v>44957</c:v>
                </c:pt>
                <c:pt idx="277">
                  <c:v>44985</c:v>
                </c:pt>
                <c:pt idx="278">
                  <c:v>45016</c:v>
                </c:pt>
                <c:pt idx="279">
                  <c:v>45046</c:v>
                </c:pt>
                <c:pt idx="280">
                  <c:v>45077</c:v>
                </c:pt>
                <c:pt idx="281">
                  <c:v>45107</c:v>
                </c:pt>
                <c:pt idx="282">
                  <c:v>45138</c:v>
                </c:pt>
                <c:pt idx="283">
                  <c:v>45169</c:v>
                </c:pt>
                <c:pt idx="284">
                  <c:v>45199</c:v>
                </c:pt>
                <c:pt idx="285">
                  <c:v>45230</c:v>
                </c:pt>
                <c:pt idx="286">
                  <c:v>45260</c:v>
                </c:pt>
                <c:pt idx="287">
                  <c:v>45291</c:v>
                </c:pt>
                <c:pt idx="288">
                  <c:v>45322</c:v>
                </c:pt>
                <c:pt idx="289">
                  <c:v>45351</c:v>
                </c:pt>
                <c:pt idx="290">
                  <c:v>45382</c:v>
                </c:pt>
                <c:pt idx="291">
                  <c:v>45412</c:v>
                </c:pt>
                <c:pt idx="292">
                  <c:v>45443</c:v>
                </c:pt>
                <c:pt idx="293">
                  <c:v>45473</c:v>
                </c:pt>
                <c:pt idx="294">
                  <c:v>45504</c:v>
                </c:pt>
                <c:pt idx="295">
                  <c:v>45535</c:v>
                </c:pt>
                <c:pt idx="296">
                  <c:v>45565</c:v>
                </c:pt>
                <c:pt idx="297">
                  <c:v>45596</c:v>
                </c:pt>
                <c:pt idx="298">
                  <c:v>45626</c:v>
                </c:pt>
                <c:pt idx="299">
                  <c:v>45657</c:v>
                </c:pt>
                <c:pt idx="300">
                  <c:v>45688</c:v>
                </c:pt>
                <c:pt idx="301">
                  <c:v>45716</c:v>
                </c:pt>
                <c:pt idx="302">
                  <c:v>45747</c:v>
                </c:pt>
                <c:pt idx="303">
                  <c:v>45777</c:v>
                </c:pt>
                <c:pt idx="304">
                  <c:v>45808</c:v>
                </c:pt>
                <c:pt idx="305">
                  <c:v>45838</c:v>
                </c:pt>
                <c:pt idx="306">
                  <c:v>45869</c:v>
                </c:pt>
                <c:pt idx="307">
                  <c:v>45900</c:v>
                </c:pt>
                <c:pt idx="308">
                  <c:v>45930</c:v>
                </c:pt>
                <c:pt idx="309">
                  <c:v>45961</c:v>
                </c:pt>
                <c:pt idx="310">
                  <c:v>45991</c:v>
                </c:pt>
                <c:pt idx="311">
                  <c:v>46022</c:v>
                </c:pt>
                <c:pt idx="312">
                  <c:v>46053</c:v>
                </c:pt>
                <c:pt idx="313">
                  <c:v>46081</c:v>
                </c:pt>
                <c:pt idx="314">
                  <c:v>46112</c:v>
                </c:pt>
                <c:pt idx="315">
                  <c:v>46142</c:v>
                </c:pt>
                <c:pt idx="316">
                  <c:v>46173</c:v>
                </c:pt>
                <c:pt idx="317">
                  <c:v>46203</c:v>
                </c:pt>
                <c:pt idx="318">
                  <c:v>46234</c:v>
                </c:pt>
                <c:pt idx="319">
                  <c:v>46265</c:v>
                </c:pt>
                <c:pt idx="320">
                  <c:v>46295</c:v>
                </c:pt>
                <c:pt idx="321">
                  <c:v>46326</c:v>
                </c:pt>
                <c:pt idx="322">
                  <c:v>46356</c:v>
                </c:pt>
                <c:pt idx="323">
                  <c:v>46387</c:v>
                </c:pt>
                <c:pt idx="324">
                  <c:v>46418</c:v>
                </c:pt>
                <c:pt idx="325">
                  <c:v>46446</c:v>
                </c:pt>
                <c:pt idx="326">
                  <c:v>46477</c:v>
                </c:pt>
                <c:pt idx="327">
                  <c:v>46507</c:v>
                </c:pt>
                <c:pt idx="328">
                  <c:v>46538</c:v>
                </c:pt>
                <c:pt idx="329">
                  <c:v>46568</c:v>
                </c:pt>
                <c:pt idx="330">
                  <c:v>46599</c:v>
                </c:pt>
                <c:pt idx="331">
                  <c:v>46630</c:v>
                </c:pt>
                <c:pt idx="332">
                  <c:v>46660</c:v>
                </c:pt>
                <c:pt idx="333">
                  <c:v>46691</c:v>
                </c:pt>
                <c:pt idx="334">
                  <c:v>46721</c:v>
                </c:pt>
                <c:pt idx="335">
                  <c:v>46752</c:v>
                </c:pt>
                <c:pt idx="336">
                  <c:v>46783</c:v>
                </c:pt>
                <c:pt idx="337">
                  <c:v>46812</c:v>
                </c:pt>
                <c:pt idx="338">
                  <c:v>46843</c:v>
                </c:pt>
                <c:pt idx="339">
                  <c:v>46873</c:v>
                </c:pt>
                <c:pt idx="340">
                  <c:v>46904</c:v>
                </c:pt>
                <c:pt idx="341">
                  <c:v>46934</c:v>
                </c:pt>
                <c:pt idx="342">
                  <c:v>46965</c:v>
                </c:pt>
                <c:pt idx="343">
                  <c:v>46996</c:v>
                </c:pt>
                <c:pt idx="344">
                  <c:v>47026</c:v>
                </c:pt>
                <c:pt idx="345">
                  <c:v>47057</c:v>
                </c:pt>
                <c:pt idx="346">
                  <c:v>47087</c:v>
                </c:pt>
                <c:pt idx="347">
                  <c:v>47118</c:v>
                </c:pt>
                <c:pt idx="348">
                  <c:v>47149</c:v>
                </c:pt>
                <c:pt idx="349">
                  <c:v>47177</c:v>
                </c:pt>
                <c:pt idx="350">
                  <c:v>47208</c:v>
                </c:pt>
                <c:pt idx="351">
                  <c:v>47238</c:v>
                </c:pt>
                <c:pt idx="352">
                  <c:v>47269</c:v>
                </c:pt>
                <c:pt idx="353">
                  <c:v>47299</c:v>
                </c:pt>
                <c:pt idx="354">
                  <c:v>47330</c:v>
                </c:pt>
                <c:pt idx="355">
                  <c:v>47361</c:v>
                </c:pt>
                <c:pt idx="356">
                  <c:v>47391</c:v>
                </c:pt>
                <c:pt idx="357">
                  <c:v>47422</c:v>
                </c:pt>
                <c:pt idx="358">
                  <c:v>47452</c:v>
                </c:pt>
                <c:pt idx="359">
                  <c:v>47483</c:v>
                </c:pt>
                <c:pt idx="360">
                  <c:v>47514</c:v>
                </c:pt>
                <c:pt idx="361">
                  <c:v>47542</c:v>
                </c:pt>
                <c:pt idx="362">
                  <c:v>47573</c:v>
                </c:pt>
                <c:pt idx="363">
                  <c:v>47603</c:v>
                </c:pt>
                <c:pt idx="364">
                  <c:v>47634</c:v>
                </c:pt>
                <c:pt idx="365">
                  <c:v>47664</c:v>
                </c:pt>
                <c:pt idx="366">
                  <c:v>47695</c:v>
                </c:pt>
                <c:pt idx="367">
                  <c:v>47726</c:v>
                </c:pt>
                <c:pt idx="368">
                  <c:v>47756</c:v>
                </c:pt>
                <c:pt idx="369">
                  <c:v>47787</c:v>
                </c:pt>
                <c:pt idx="370">
                  <c:v>47817</c:v>
                </c:pt>
                <c:pt idx="371">
                  <c:v>47848</c:v>
                </c:pt>
                <c:pt idx="372">
                  <c:v>47879</c:v>
                </c:pt>
                <c:pt idx="373">
                  <c:v>47907</c:v>
                </c:pt>
                <c:pt idx="374">
                  <c:v>47938</c:v>
                </c:pt>
                <c:pt idx="375">
                  <c:v>47968</c:v>
                </c:pt>
                <c:pt idx="376">
                  <c:v>47999</c:v>
                </c:pt>
                <c:pt idx="377">
                  <c:v>48029</c:v>
                </c:pt>
                <c:pt idx="378">
                  <c:v>48060</c:v>
                </c:pt>
                <c:pt idx="379">
                  <c:v>48091</c:v>
                </c:pt>
                <c:pt idx="380">
                  <c:v>48121</c:v>
                </c:pt>
                <c:pt idx="381">
                  <c:v>48152</c:v>
                </c:pt>
                <c:pt idx="382">
                  <c:v>48182</c:v>
                </c:pt>
                <c:pt idx="383">
                  <c:v>48213</c:v>
                </c:pt>
                <c:pt idx="384">
                  <c:v>48244</c:v>
                </c:pt>
                <c:pt idx="385">
                  <c:v>48273</c:v>
                </c:pt>
                <c:pt idx="386">
                  <c:v>48304</c:v>
                </c:pt>
                <c:pt idx="387">
                  <c:v>48334</c:v>
                </c:pt>
                <c:pt idx="388">
                  <c:v>48365</c:v>
                </c:pt>
                <c:pt idx="389">
                  <c:v>48395</c:v>
                </c:pt>
                <c:pt idx="390">
                  <c:v>48426</c:v>
                </c:pt>
                <c:pt idx="391">
                  <c:v>48457</c:v>
                </c:pt>
                <c:pt idx="392">
                  <c:v>48487</c:v>
                </c:pt>
                <c:pt idx="393">
                  <c:v>48518</c:v>
                </c:pt>
                <c:pt idx="394">
                  <c:v>48548</c:v>
                </c:pt>
                <c:pt idx="395">
                  <c:v>48579</c:v>
                </c:pt>
              </c:numCache>
            </c:numRef>
          </c:cat>
          <c:val>
            <c:numRef>
              <c:f>Sheet1!$H$4:$H$399</c:f>
              <c:numCache>
                <c:formatCode>General</c:formatCode>
                <c:ptCount val="396"/>
                <c:pt idx="0">
                  <c:v>66.822151180000006</c:v>
                </c:pt>
                <c:pt idx="1">
                  <c:v>66.822151180000006</c:v>
                </c:pt>
                <c:pt idx="2">
                  <c:v>66.806676789999997</c:v>
                </c:pt>
                <c:pt idx="3">
                  <c:v>66.806676789999997</c:v>
                </c:pt>
                <c:pt idx="4">
                  <c:v>66.806676789999997</c:v>
                </c:pt>
                <c:pt idx="5">
                  <c:v>66.791117200000002</c:v>
                </c:pt>
                <c:pt idx="6">
                  <c:v>66.791117200000002</c:v>
                </c:pt>
                <c:pt idx="7">
                  <c:v>66.791117200000002</c:v>
                </c:pt>
                <c:pt idx="8">
                  <c:v>66.775666340000001</c:v>
                </c:pt>
                <c:pt idx="9">
                  <c:v>66.775666340000001</c:v>
                </c:pt>
                <c:pt idx="10">
                  <c:v>66.775666340000001</c:v>
                </c:pt>
                <c:pt idx="11">
                  <c:v>66.760265889999999</c:v>
                </c:pt>
                <c:pt idx="12">
                  <c:v>66.760265889999999</c:v>
                </c:pt>
                <c:pt idx="13">
                  <c:v>66.760265889999999</c:v>
                </c:pt>
                <c:pt idx="14">
                  <c:v>66.744586819999995</c:v>
                </c:pt>
                <c:pt idx="15">
                  <c:v>66.744586819999995</c:v>
                </c:pt>
                <c:pt idx="16">
                  <c:v>66.744586819999995</c:v>
                </c:pt>
                <c:pt idx="17">
                  <c:v>66.728137709999999</c:v>
                </c:pt>
                <c:pt idx="18">
                  <c:v>66.728137709999999</c:v>
                </c:pt>
                <c:pt idx="19">
                  <c:v>66.728137709999999</c:v>
                </c:pt>
                <c:pt idx="20">
                  <c:v>66.710413959999997</c:v>
                </c:pt>
                <c:pt idx="21">
                  <c:v>66.710413959999997</c:v>
                </c:pt>
                <c:pt idx="22">
                  <c:v>66.710413959999997</c:v>
                </c:pt>
                <c:pt idx="23">
                  <c:v>66.690992640000005</c:v>
                </c:pt>
                <c:pt idx="24">
                  <c:v>66.690992640000005</c:v>
                </c:pt>
                <c:pt idx="25">
                  <c:v>66.690992640000005</c:v>
                </c:pt>
                <c:pt idx="26">
                  <c:v>66.669552879999998</c:v>
                </c:pt>
                <c:pt idx="27">
                  <c:v>66.669552879999998</c:v>
                </c:pt>
                <c:pt idx="28">
                  <c:v>66.669552879999998</c:v>
                </c:pt>
                <c:pt idx="29">
                  <c:v>66.645853079999995</c:v>
                </c:pt>
                <c:pt idx="30">
                  <c:v>66.645853079999995</c:v>
                </c:pt>
                <c:pt idx="31">
                  <c:v>66.645853079999995</c:v>
                </c:pt>
                <c:pt idx="32">
                  <c:v>66.619703869999995</c:v>
                </c:pt>
                <c:pt idx="33">
                  <c:v>66.619703869999995</c:v>
                </c:pt>
                <c:pt idx="34">
                  <c:v>66.619703869999995</c:v>
                </c:pt>
                <c:pt idx="35">
                  <c:v>66.590971809999999</c:v>
                </c:pt>
                <c:pt idx="36">
                  <c:v>66.590971809999999</c:v>
                </c:pt>
                <c:pt idx="37">
                  <c:v>66.590971809999999</c:v>
                </c:pt>
                <c:pt idx="38">
                  <c:v>66.559603620000004</c:v>
                </c:pt>
                <c:pt idx="39">
                  <c:v>66.559603620000004</c:v>
                </c:pt>
                <c:pt idx="40">
                  <c:v>66.559603620000004</c:v>
                </c:pt>
                <c:pt idx="41">
                  <c:v>66.525631579999995</c:v>
                </c:pt>
                <c:pt idx="42">
                  <c:v>66.525631579999995</c:v>
                </c:pt>
                <c:pt idx="43">
                  <c:v>66.525631579999995</c:v>
                </c:pt>
                <c:pt idx="44">
                  <c:v>66.489134320000005</c:v>
                </c:pt>
                <c:pt idx="45">
                  <c:v>66.489134320000005</c:v>
                </c:pt>
                <c:pt idx="46">
                  <c:v>66.489134320000005</c:v>
                </c:pt>
                <c:pt idx="47">
                  <c:v>66.450196610000006</c:v>
                </c:pt>
                <c:pt idx="48">
                  <c:v>66.450196610000006</c:v>
                </c:pt>
                <c:pt idx="49">
                  <c:v>66.450196610000006</c:v>
                </c:pt>
                <c:pt idx="50">
                  <c:v>66.408914050000007</c:v>
                </c:pt>
                <c:pt idx="51">
                  <c:v>66.408914050000007</c:v>
                </c:pt>
                <c:pt idx="52">
                  <c:v>66.408914050000007</c:v>
                </c:pt>
                <c:pt idx="53">
                  <c:v>66.365435899999994</c:v>
                </c:pt>
                <c:pt idx="54">
                  <c:v>66.365435899999994</c:v>
                </c:pt>
                <c:pt idx="55">
                  <c:v>66.365435899999994</c:v>
                </c:pt>
                <c:pt idx="56">
                  <c:v>66.320042330000007</c:v>
                </c:pt>
                <c:pt idx="57">
                  <c:v>66.320042330000007</c:v>
                </c:pt>
                <c:pt idx="58">
                  <c:v>66.320042330000007</c:v>
                </c:pt>
                <c:pt idx="59">
                  <c:v>66.273179290000002</c:v>
                </c:pt>
                <c:pt idx="60">
                  <c:v>66.273179290000002</c:v>
                </c:pt>
                <c:pt idx="61">
                  <c:v>66.273179290000002</c:v>
                </c:pt>
                <c:pt idx="62">
                  <c:v>66.225388030000005</c:v>
                </c:pt>
                <c:pt idx="63">
                  <c:v>66.225388030000005</c:v>
                </c:pt>
                <c:pt idx="64">
                  <c:v>66.225388030000005</c:v>
                </c:pt>
                <c:pt idx="65">
                  <c:v>66.177199729999998</c:v>
                </c:pt>
                <c:pt idx="66">
                  <c:v>66.177199729999998</c:v>
                </c:pt>
                <c:pt idx="67">
                  <c:v>66.177199729999998</c:v>
                </c:pt>
                <c:pt idx="68">
                  <c:v>66.129044820000004</c:v>
                </c:pt>
                <c:pt idx="69">
                  <c:v>66.129044820000004</c:v>
                </c:pt>
                <c:pt idx="70">
                  <c:v>66.129044820000004</c:v>
                </c:pt>
                <c:pt idx="71">
                  <c:v>66.081217100000003</c:v>
                </c:pt>
                <c:pt idx="72">
                  <c:v>66.081217100000003</c:v>
                </c:pt>
                <c:pt idx="73">
                  <c:v>66.081217100000003</c:v>
                </c:pt>
                <c:pt idx="74">
                  <c:v>66.033883090000003</c:v>
                </c:pt>
                <c:pt idx="75">
                  <c:v>66.033883090000003</c:v>
                </c:pt>
                <c:pt idx="76">
                  <c:v>66.033883090000003</c:v>
                </c:pt>
                <c:pt idx="77">
                  <c:v>65.987077080000006</c:v>
                </c:pt>
                <c:pt idx="78">
                  <c:v>65.987077080000006</c:v>
                </c:pt>
                <c:pt idx="79">
                  <c:v>65.987077080000006</c:v>
                </c:pt>
                <c:pt idx="80">
                  <c:v>65.940701880000006</c:v>
                </c:pt>
                <c:pt idx="81">
                  <c:v>65.940701880000006</c:v>
                </c:pt>
                <c:pt idx="82">
                  <c:v>65.940701880000006</c:v>
                </c:pt>
                <c:pt idx="83">
                  <c:v>65.894520009999994</c:v>
                </c:pt>
                <c:pt idx="84">
                  <c:v>65.894520009999994</c:v>
                </c:pt>
                <c:pt idx="85">
                  <c:v>65.894520009999994</c:v>
                </c:pt>
                <c:pt idx="86">
                  <c:v>65.848180749999997</c:v>
                </c:pt>
                <c:pt idx="87">
                  <c:v>65.848180749999997</c:v>
                </c:pt>
                <c:pt idx="88">
                  <c:v>65.848180749999997</c:v>
                </c:pt>
                <c:pt idx="89">
                  <c:v>65.801278760000002</c:v>
                </c:pt>
                <c:pt idx="90">
                  <c:v>65.801278760000002</c:v>
                </c:pt>
                <c:pt idx="91">
                  <c:v>65.801278760000002</c:v>
                </c:pt>
                <c:pt idx="92">
                  <c:v>65.753387750000002</c:v>
                </c:pt>
                <c:pt idx="93">
                  <c:v>65.753387750000002</c:v>
                </c:pt>
                <c:pt idx="94">
                  <c:v>65.753387750000002</c:v>
                </c:pt>
                <c:pt idx="95">
                  <c:v>65.704092630000005</c:v>
                </c:pt>
                <c:pt idx="96">
                  <c:v>65.704092630000005</c:v>
                </c:pt>
                <c:pt idx="97">
                  <c:v>65.704092630000005</c:v>
                </c:pt>
                <c:pt idx="98">
                  <c:v>65.653014679999998</c:v>
                </c:pt>
                <c:pt idx="99">
                  <c:v>65.653014679999998</c:v>
                </c:pt>
                <c:pt idx="100">
                  <c:v>65.653014679999998</c:v>
                </c:pt>
                <c:pt idx="101">
                  <c:v>65.599870969999998</c:v>
                </c:pt>
                <c:pt idx="102">
                  <c:v>65.599870969999998</c:v>
                </c:pt>
                <c:pt idx="103">
                  <c:v>65.599870969999998</c:v>
                </c:pt>
                <c:pt idx="104">
                  <c:v>65.544544790000003</c:v>
                </c:pt>
                <c:pt idx="105">
                  <c:v>65.544544790000003</c:v>
                </c:pt>
                <c:pt idx="106">
                  <c:v>65.544544790000003</c:v>
                </c:pt>
                <c:pt idx="107">
                  <c:v>65.487106510000004</c:v>
                </c:pt>
                <c:pt idx="108">
                  <c:v>65.487106510000004</c:v>
                </c:pt>
                <c:pt idx="109">
                  <c:v>65.487106510000004</c:v>
                </c:pt>
                <c:pt idx="110">
                  <c:v>65.427816359999994</c:v>
                </c:pt>
                <c:pt idx="111">
                  <c:v>65.427816359999994</c:v>
                </c:pt>
                <c:pt idx="112">
                  <c:v>65.427816359999994</c:v>
                </c:pt>
                <c:pt idx="113">
                  <c:v>65.367087999999995</c:v>
                </c:pt>
                <c:pt idx="114">
                  <c:v>65.367087999999995</c:v>
                </c:pt>
                <c:pt idx="115">
                  <c:v>65.367087999999995</c:v>
                </c:pt>
                <c:pt idx="116">
                  <c:v>65.305409960000006</c:v>
                </c:pt>
                <c:pt idx="117">
                  <c:v>65.305409960000006</c:v>
                </c:pt>
                <c:pt idx="118">
                  <c:v>65.305409960000006</c:v>
                </c:pt>
                <c:pt idx="119">
                  <c:v>65.243313270000002</c:v>
                </c:pt>
                <c:pt idx="120">
                  <c:v>65.243313270000002</c:v>
                </c:pt>
                <c:pt idx="121">
                  <c:v>65.243313270000002</c:v>
                </c:pt>
                <c:pt idx="122">
                  <c:v>65.181364070000001</c:v>
                </c:pt>
                <c:pt idx="123">
                  <c:v>65.181364070000001</c:v>
                </c:pt>
                <c:pt idx="124">
                  <c:v>65.181364070000001</c:v>
                </c:pt>
                <c:pt idx="125">
                  <c:v>65.120147200000005</c:v>
                </c:pt>
                <c:pt idx="126">
                  <c:v>65.120147200000005</c:v>
                </c:pt>
                <c:pt idx="127">
                  <c:v>65.120147200000005</c:v>
                </c:pt>
                <c:pt idx="128">
                  <c:v>65.060227310000002</c:v>
                </c:pt>
                <c:pt idx="129">
                  <c:v>65.060227310000002</c:v>
                </c:pt>
                <c:pt idx="130">
                  <c:v>65.060227310000002</c:v>
                </c:pt>
                <c:pt idx="131">
                  <c:v>65.002007340000006</c:v>
                </c:pt>
                <c:pt idx="132">
                  <c:v>65.002007340000006</c:v>
                </c:pt>
                <c:pt idx="133">
                  <c:v>65.002007340000006</c:v>
                </c:pt>
                <c:pt idx="134">
                  <c:v>64.94559065</c:v>
                </c:pt>
                <c:pt idx="135">
                  <c:v>64.94559065</c:v>
                </c:pt>
                <c:pt idx="136">
                  <c:v>64.94559065</c:v>
                </c:pt>
                <c:pt idx="137">
                  <c:v>64.890807229999993</c:v>
                </c:pt>
                <c:pt idx="138">
                  <c:v>64.890807229999993</c:v>
                </c:pt>
                <c:pt idx="139">
                  <c:v>64.890807229999993</c:v>
                </c:pt>
                <c:pt idx="140">
                  <c:v>64.837342750000005</c:v>
                </c:pt>
                <c:pt idx="141">
                  <c:v>64.837342750000005</c:v>
                </c:pt>
                <c:pt idx="142">
                  <c:v>64.837342750000005</c:v>
                </c:pt>
                <c:pt idx="143">
                  <c:v>64.784896329999995</c:v>
                </c:pt>
                <c:pt idx="144">
                  <c:v>64.784896329999995</c:v>
                </c:pt>
                <c:pt idx="145">
                  <c:v>64.784896329999995</c:v>
                </c:pt>
                <c:pt idx="146">
                  <c:v>64.733308739999998</c:v>
                </c:pt>
                <c:pt idx="147">
                  <c:v>64.733308739999998</c:v>
                </c:pt>
                <c:pt idx="148">
                  <c:v>64.733308739999998</c:v>
                </c:pt>
                <c:pt idx="149">
                  <c:v>64.682584899999995</c:v>
                </c:pt>
                <c:pt idx="150">
                  <c:v>64.682584899999995</c:v>
                </c:pt>
                <c:pt idx="151">
                  <c:v>64.682584899999995</c:v>
                </c:pt>
                <c:pt idx="152">
                  <c:v>64.632826059999999</c:v>
                </c:pt>
                <c:pt idx="153">
                  <c:v>64.632826059999999</c:v>
                </c:pt>
                <c:pt idx="154">
                  <c:v>64.632826059999999</c:v>
                </c:pt>
                <c:pt idx="155">
                  <c:v>64.584154870000006</c:v>
                </c:pt>
                <c:pt idx="156">
                  <c:v>64.584154870000006</c:v>
                </c:pt>
                <c:pt idx="157">
                  <c:v>64.584154870000006</c:v>
                </c:pt>
                <c:pt idx="158">
                  <c:v>64.536672050000007</c:v>
                </c:pt>
                <c:pt idx="159">
                  <c:v>64.536672050000007</c:v>
                </c:pt>
                <c:pt idx="160">
                  <c:v>64.536672050000007</c:v>
                </c:pt>
                <c:pt idx="161">
                  <c:v>64.49042378</c:v>
                </c:pt>
                <c:pt idx="162">
                  <c:v>64.49042378</c:v>
                </c:pt>
                <c:pt idx="163">
                  <c:v>64.49042378</c:v>
                </c:pt>
                <c:pt idx="164">
                  <c:v>64.445384529999998</c:v>
                </c:pt>
                <c:pt idx="165">
                  <c:v>64.445384529999998</c:v>
                </c:pt>
                <c:pt idx="166">
                  <c:v>64.445384529999998</c:v>
                </c:pt>
                <c:pt idx="167">
                  <c:v>64.401480989999996</c:v>
                </c:pt>
                <c:pt idx="168">
                  <c:v>64.401480989999996</c:v>
                </c:pt>
                <c:pt idx="169">
                  <c:v>64.401480989999996</c:v>
                </c:pt>
                <c:pt idx="170">
                  <c:v>64.358594179999997</c:v>
                </c:pt>
                <c:pt idx="171">
                  <c:v>64.358594179999997</c:v>
                </c:pt>
                <c:pt idx="172">
                  <c:v>64.358594179999997</c:v>
                </c:pt>
                <c:pt idx="173">
                  <c:v>64.316494169999999</c:v>
                </c:pt>
                <c:pt idx="174">
                  <c:v>64.316494169999999</c:v>
                </c:pt>
                <c:pt idx="175">
                  <c:v>64.316494169999999</c:v>
                </c:pt>
                <c:pt idx="176">
                  <c:v>64.274819449999995</c:v>
                </c:pt>
                <c:pt idx="177">
                  <c:v>64.274819449999995</c:v>
                </c:pt>
                <c:pt idx="178">
                  <c:v>64.274819449999995</c:v>
                </c:pt>
                <c:pt idx="179">
                  <c:v>64.233109659999997</c:v>
                </c:pt>
                <c:pt idx="180">
                  <c:v>64.233109659999997</c:v>
                </c:pt>
                <c:pt idx="181">
                  <c:v>64.233109659999997</c:v>
                </c:pt>
                <c:pt idx="182">
                  <c:v>64.190850400000002</c:v>
                </c:pt>
                <c:pt idx="183">
                  <c:v>64.190850400000002</c:v>
                </c:pt>
                <c:pt idx="184">
                  <c:v>64.190850400000002</c:v>
                </c:pt>
                <c:pt idx="185">
                  <c:v>64.147543490000004</c:v>
                </c:pt>
                <c:pt idx="186">
                  <c:v>64.147543490000004</c:v>
                </c:pt>
                <c:pt idx="187">
                  <c:v>64.147543490000004</c:v>
                </c:pt>
                <c:pt idx="188">
                  <c:v>64.102783709999997</c:v>
                </c:pt>
                <c:pt idx="189">
                  <c:v>64.102783709999997</c:v>
                </c:pt>
                <c:pt idx="190">
                  <c:v>64.102783709999997</c:v>
                </c:pt>
                <c:pt idx="191">
                  <c:v>64.056330930000001</c:v>
                </c:pt>
                <c:pt idx="192">
                  <c:v>64.056330930000001</c:v>
                </c:pt>
                <c:pt idx="193">
                  <c:v>64.056330930000001</c:v>
                </c:pt>
                <c:pt idx="194">
                  <c:v>64.008165079999998</c:v>
                </c:pt>
                <c:pt idx="195">
                  <c:v>64.008165079999998</c:v>
                </c:pt>
                <c:pt idx="196">
                  <c:v>64.008165079999998</c:v>
                </c:pt>
                <c:pt idx="197">
                  <c:v>63.958506130000004</c:v>
                </c:pt>
                <c:pt idx="198">
                  <c:v>63.958506130000004</c:v>
                </c:pt>
                <c:pt idx="199">
                  <c:v>63.958506130000004</c:v>
                </c:pt>
                <c:pt idx="200">
                  <c:v>63.907764190000002</c:v>
                </c:pt>
                <c:pt idx="201">
                  <c:v>63.907764190000002</c:v>
                </c:pt>
                <c:pt idx="202">
                  <c:v>63.907764190000002</c:v>
                </c:pt>
                <c:pt idx="203">
                  <c:v>63.85643237</c:v>
                </c:pt>
                <c:pt idx="204">
                  <c:v>63.85643237</c:v>
                </c:pt>
                <c:pt idx="205">
                  <c:v>63.85643237</c:v>
                </c:pt>
                <c:pt idx="206">
                  <c:v>63.80500361</c:v>
                </c:pt>
                <c:pt idx="207">
                  <c:v>63.80500361</c:v>
                </c:pt>
                <c:pt idx="208">
                  <c:v>63.80500361</c:v>
                </c:pt>
                <c:pt idx="209">
                  <c:v>63.753947959999998</c:v>
                </c:pt>
                <c:pt idx="210">
                  <c:v>63.753947959999998</c:v>
                </c:pt>
                <c:pt idx="211">
                  <c:v>63.753947959999998</c:v>
                </c:pt>
                <c:pt idx="212">
                  <c:v>63.70373876</c:v>
                </c:pt>
                <c:pt idx="213">
                  <c:v>63.70373876</c:v>
                </c:pt>
                <c:pt idx="214">
                  <c:v>63.70373876</c:v>
                </c:pt>
                <c:pt idx="215">
                  <c:v>63.654863400000004</c:v>
                </c:pt>
                <c:pt idx="216">
                  <c:v>63.654863400000004</c:v>
                </c:pt>
                <c:pt idx="217">
                  <c:v>63.654863400000004</c:v>
                </c:pt>
                <c:pt idx="218">
                  <c:v>63.607773880000003</c:v>
                </c:pt>
                <c:pt idx="219">
                  <c:v>63.607773880000003</c:v>
                </c:pt>
                <c:pt idx="220">
                  <c:v>63.607773880000003</c:v>
                </c:pt>
                <c:pt idx="221">
                  <c:v>63.562846059999998</c:v>
                </c:pt>
                <c:pt idx="222">
                  <c:v>63.562846059999998</c:v>
                </c:pt>
                <c:pt idx="223">
                  <c:v>63.562846059999998</c:v>
                </c:pt>
                <c:pt idx="224">
                  <c:v>63.520333540000003</c:v>
                </c:pt>
                <c:pt idx="225">
                  <c:v>63.520333540000003</c:v>
                </c:pt>
                <c:pt idx="226">
                  <c:v>63.520333540000003</c:v>
                </c:pt>
                <c:pt idx="227">
                  <c:v>63.480320990000003</c:v>
                </c:pt>
                <c:pt idx="228">
                  <c:v>63.480320990000003</c:v>
                </c:pt>
                <c:pt idx="229">
                  <c:v>63.480320990000003</c:v>
                </c:pt>
                <c:pt idx="230">
                  <c:v>63.44268409</c:v>
                </c:pt>
                <c:pt idx="231">
                  <c:v>63.44268409</c:v>
                </c:pt>
                <c:pt idx="232">
                  <c:v>63.44268409</c:v>
                </c:pt>
                <c:pt idx="233">
                  <c:v>63.407032729999997</c:v>
                </c:pt>
                <c:pt idx="234">
                  <c:v>63.407032729999997</c:v>
                </c:pt>
                <c:pt idx="235">
                  <c:v>63.407032729999997</c:v>
                </c:pt>
                <c:pt idx="236">
                  <c:v>63.37265232</c:v>
                </c:pt>
                <c:pt idx="237">
                  <c:v>63.37265232</c:v>
                </c:pt>
                <c:pt idx="238">
                  <c:v>63.37265232</c:v>
                </c:pt>
                <c:pt idx="239">
                  <c:v>63.338460869999999</c:v>
                </c:pt>
                <c:pt idx="240">
                  <c:v>63.338460869999999</c:v>
                </c:pt>
                <c:pt idx="241">
                  <c:v>63.338460869999999</c:v>
                </c:pt>
                <c:pt idx="242">
                  <c:v>63.303109290000002</c:v>
                </c:pt>
                <c:pt idx="243">
                  <c:v>63.303109290000002</c:v>
                </c:pt>
                <c:pt idx="244">
                  <c:v>63.303109290000002</c:v>
                </c:pt>
                <c:pt idx="245">
                  <c:v>63.265224400000001</c:v>
                </c:pt>
                <c:pt idx="246">
                  <c:v>63.265224400000001</c:v>
                </c:pt>
                <c:pt idx="247">
                  <c:v>63.265224400000001</c:v>
                </c:pt>
                <c:pt idx="248">
                  <c:v>63.223655110000003</c:v>
                </c:pt>
                <c:pt idx="249">
                  <c:v>63.223655110000003</c:v>
                </c:pt>
                <c:pt idx="250">
                  <c:v>63.223655110000003</c:v>
                </c:pt>
                <c:pt idx="251">
                  <c:v>63.1777169</c:v>
                </c:pt>
                <c:pt idx="252">
                  <c:v>63.1777169</c:v>
                </c:pt>
                <c:pt idx="253">
                  <c:v>63.1777169</c:v>
                </c:pt>
                <c:pt idx="254">
                  <c:v>63.127285499999999</c:v>
                </c:pt>
                <c:pt idx="255">
                  <c:v>63.127285499999999</c:v>
                </c:pt>
                <c:pt idx="256">
                  <c:v>63.127285499999999</c:v>
                </c:pt>
                <c:pt idx="257">
                  <c:v>63.072649730000002</c:v>
                </c:pt>
                <c:pt idx="258">
                  <c:v>63.072649730000002</c:v>
                </c:pt>
                <c:pt idx="259">
                  <c:v>63.072649730000002</c:v>
                </c:pt>
                <c:pt idx="260">
                  <c:v>63.014334040000001</c:v>
                </c:pt>
                <c:pt idx="261">
                  <c:v>63.014334040000001</c:v>
                </c:pt>
                <c:pt idx="262">
                  <c:v>63.014334040000001</c:v>
                </c:pt>
                <c:pt idx="263">
                  <c:v>62.952931960000001</c:v>
                </c:pt>
                <c:pt idx="264">
                  <c:v>62.952931960000001</c:v>
                </c:pt>
                <c:pt idx="265">
                  <c:v>62.952931960000001</c:v>
                </c:pt>
                <c:pt idx="266">
                  <c:v>62.889005910000002</c:v>
                </c:pt>
                <c:pt idx="267">
                  <c:v>62.889005910000002</c:v>
                </c:pt>
                <c:pt idx="268">
                  <c:v>62.889005910000002</c:v>
                </c:pt>
                <c:pt idx="269">
                  <c:v>62.823105570000003</c:v>
                </c:pt>
                <c:pt idx="270">
                  <c:v>62.823105570000003</c:v>
                </c:pt>
                <c:pt idx="271">
                  <c:v>62.823105570000003</c:v>
                </c:pt>
                <c:pt idx="272">
                  <c:v>62.755775440000001</c:v>
                </c:pt>
                <c:pt idx="273">
                  <c:v>62.755775440000001</c:v>
                </c:pt>
                <c:pt idx="274">
                  <c:v>62.755775440000001</c:v>
                </c:pt>
                <c:pt idx="275">
                  <c:v>62.687598729999998</c:v>
                </c:pt>
                <c:pt idx="276">
                  <c:v>62.687598729999998</c:v>
                </c:pt>
                <c:pt idx="277">
                  <c:v>62.687598729999998</c:v>
                </c:pt>
                <c:pt idx="278">
                  <c:v>62.619267290000003</c:v>
                </c:pt>
                <c:pt idx="279">
                  <c:v>62.619267290000003</c:v>
                </c:pt>
                <c:pt idx="280">
                  <c:v>62.619267290000003</c:v>
                </c:pt>
              </c:numCache>
            </c:numRef>
          </c:val>
          <c:smooth val="0"/>
          <c:extLst>
            <c:ext xmlns:c16="http://schemas.microsoft.com/office/drawing/2014/chart" uri="{C3380CC4-5D6E-409C-BE32-E72D297353CC}">
              <c16:uniqueId val="{00000001-DC30-4991-8921-F34F890DFC2C}"/>
            </c:ext>
          </c:extLst>
        </c:ser>
        <c:ser>
          <c:idx val="2"/>
          <c:order val="2"/>
          <c:tx>
            <c:strRef>
              <c:f>Sheet1!$I$3</c:f>
              <c:strCache>
                <c:ptCount val="1"/>
                <c:pt idx="0">
                  <c:v>Forecast</c:v>
                </c:pt>
              </c:strCache>
            </c:strRef>
          </c:tx>
          <c:spPr>
            <a:ln w="28575" cap="rnd">
              <a:solidFill>
                <a:schemeClr val="accent2"/>
              </a:solidFill>
              <a:prstDash val="sysDash"/>
              <a:round/>
            </a:ln>
            <a:effectLst/>
          </c:spPr>
          <c:marker>
            <c:symbol val="none"/>
          </c:marker>
          <c:val>
            <c:numRef>
              <c:f>Sheet1!$I$4:$I$399</c:f>
              <c:numCache>
                <c:formatCode>General</c:formatCode>
                <c:ptCount val="396"/>
                <c:pt idx="281">
                  <c:v>62.551578480000003</c:v>
                </c:pt>
                <c:pt idx="282">
                  <c:v>62.551578480000003</c:v>
                </c:pt>
                <c:pt idx="283">
                  <c:v>62.551578480000003</c:v>
                </c:pt>
                <c:pt idx="284">
                  <c:v>62.485436659999998</c:v>
                </c:pt>
                <c:pt idx="285">
                  <c:v>62.485436659999998</c:v>
                </c:pt>
                <c:pt idx="286">
                  <c:v>62.485436659999998</c:v>
                </c:pt>
                <c:pt idx="287">
                  <c:v>62.421830030000002</c:v>
                </c:pt>
                <c:pt idx="288">
                  <c:v>62.421830030000002</c:v>
                </c:pt>
                <c:pt idx="289">
                  <c:v>62.421830030000002</c:v>
                </c:pt>
                <c:pt idx="290">
                  <c:v>62.361747790000003</c:v>
                </c:pt>
                <c:pt idx="291">
                  <c:v>62.361747790000003</c:v>
                </c:pt>
                <c:pt idx="292">
                  <c:v>62.361747790000003</c:v>
                </c:pt>
                <c:pt idx="293">
                  <c:v>62.306070320000003</c:v>
                </c:pt>
                <c:pt idx="294">
                  <c:v>62.306070320000003</c:v>
                </c:pt>
                <c:pt idx="295">
                  <c:v>62.306070320000003</c:v>
                </c:pt>
                <c:pt idx="296">
                  <c:v>62.255427339999997</c:v>
                </c:pt>
                <c:pt idx="297">
                  <c:v>62.255427339999997</c:v>
                </c:pt>
                <c:pt idx="298">
                  <c:v>62.255427339999997</c:v>
                </c:pt>
                <c:pt idx="299">
                  <c:v>62.210023280000001</c:v>
                </c:pt>
                <c:pt idx="300">
                  <c:v>62.210023280000001</c:v>
                </c:pt>
                <c:pt idx="301">
                  <c:v>62.210023280000001</c:v>
                </c:pt>
                <c:pt idx="302">
                  <c:v>62.169616689999998</c:v>
                </c:pt>
                <c:pt idx="303">
                  <c:v>62.169616689999998</c:v>
                </c:pt>
                <c:pt idx="304">
                  <c:v>62.169616689999998</c:v>
                </c:pt>
                <c:pt idx="305">
                  <c:v>62.133676780000002</c:v>
                </c:pt>
                <c:pt idx="306">
                  <c:v>62.133676780000002</c:v>
                </c:pt>
                <c:pt idx="307">
                  <c:v>62.133676780000002</c:v>
                </c:pt>
                <c:pt idx="308">
                  <c:v>62.101547609999997</c:v>
                </c:pt>
                <c:pt idx="309">
                  <c:v>62.101547609999997</c:v>
                </c:pt>
                <c:pt idx="310">
                  <c:v>62.101547609999997</c:v>
                </c:pt>
                <c:pt idx="311">
                  <c:v>62.072639299999999</c:v>
                </c:pt>
                <c:pt idx="312">
                  <c:v>62.072639299999999</c:v>
                </c:pt>
                <c:pt idx="313">
                  <c:v>62.072639299999999</c:v>
                </c:pt>
                <c:pt idx="314">
                  <c:v>62.046485539999999</c:v>
                </c:pt>
                <c:pt idx="315">
                  <c:v>62.046485539999999</c:v>
                </c:pt>
                <c:pt idx="316">
                  <c:v>62.046485539999999</c:v>
                </c:pt>
                <c:pt idx="317">
                  <c:v>62.022670669999997</c:v>
                </c:pt>
                <c:pt idx="318">
                  <c:v>62.022670669999997</c:v>
                </c:pt>
                <c:pt idx="319">
                  <c:v>62.022670669999997</c:v>
                </c:pt>
                <c:pt idx="320">
                  <c:v>62.000794499999998</c:v>
                </c:pt>
                <c:pt idx="321">
                  <c:v>62.000794499999998</c:v>
                </c:pt>
                <c:pt idx="322">
                  <c:v>62.000794499999998</c:v>
                </c:pt>
                <c:pt idx="323">
                  <c:v>61.980463120000003</c:v>
                </c:pt>
                <c:pt idx="324">
                  <c:v>61.980463120000003</c:v>
                </c:pt>
                <c:pt idx="325">
                  <c:v>61.980463120000003</c:v>
                </c:pt>
                <c:pt idx="326">
                  <c:v>61.96129535</c:v>
                </c:pt>
                <c:pt idx="327">
                  <c:v>61.96129535</c:v>
                </c:pt>
                <c:pt idx="328">
                  <c:v>61.96129535</c:v>
                </c:pt>
                <c:pt idx="329">
                  <c:v>61.942933869999997</c:v>
                </c:pt>
                <c:pt idx="330">
                  <c:v>61.942933869999997</c:v>
                </c:pt>
                <c:pt idx="331">
                  <c:v>61.942933869999997</c:v>
                </c:pt>
                <c:pt idx="332">
                  <c:v>61.92505173</c:v>
                </c:pt>
                <c:pt idx="333">
                  <c:v>61.92505173</c:v>
                </c:pt>
                <c:pt idx="334">
                  <c:v>61.92505173</c:v>
                </c:pt>
                <c:pt idx="335">
                  <c:v>61.907351380000001</c:v>
                </c:pt>
                <c:pt idx="336">
                  <c:v>61.907351380000001</c:v>
                </c:pt>
                <c:pt idx="337">
                  <c:v>61.907351380000001</c:v>
                </c:pt>
                <c:pt idx="338">
                  <c:v>61.889558260000001</c:v>
                </c:pt>
                <c:pt idx="339">
                  <c:v>61.889558260000001</c:v>
                </c:pt>
                <c:pt idx="340">
                  <c:v>61.889558260000001</c:v>
                </c:pt>
                <c:pt idx="341">
                  <c:v>61.87141415</c:v>
                </c:pt>
                <c:pt idx="342">
                  <c:v>61.87141415</c:v>
                </c:pt>
                <c:pt idx="343">
                  <c:v>61.87141415</c:v>
                </c:pt>
                <c:pt idx="344">
                  <c:v>61.852675050000002</c:v>
                </c:pt>
                <c:pt idx="345">
                  <c:v>61.852675050000002</c:v>
                </c:pt>
                <c:pt idx="346">
                  <c:v>61.852675050000002</c:v>
                </c:pt>
                <c:pt idx="347">
                  <c:v>61.833116939999996</c:v>
                </c:pt>
                <c:pt idx="348">
                  <c:v>61.833116939999996</c:v>
                </c:pt>
                <c:pt idx="349">
                  <c:v>61.833116939999996</c:v>
                </c:pt>
                <c:pt idx="350">
                  <c:v>61.812546060000003</c:v>
                </c:pt>
                <c:pt idx="351">
                  <c:v>61.812546060000003</c:v>
                </c:pt>
                <c:pt idx="352">
                  <c:v>61.812546060000003</c:v>
                </c:pt>
                <c:pt idx="353">
                  <c:v>61.790812039999999</c:v>
                </c:pt>
                <c:pt idx="354">
                  <c:v>61.790812039999999</c:v>
                </c:pt>
                <c:pt idx="355">
                  <c:v>61.790812039999999</c:v>
                </c:pt>
                <c:pt idx="356">
                  <c:v>61.767822979999998</c:v>
                </c:pt>
                <c:pt idx="357">
                  <c:v>61.767822979999998</c:v>
                </c:pt>
                <c:pt idx="358">
                  <c:v>61.767822979999998</c:v>
                </c:pt>
                <c:pt idx="359">
                  <c:v>61.74355868</c:v>
                </c:pt>
                <c:pt idx="360">
                  <c:v>61.74355868</c:v>
                </c:pt>
                <c:pt idx="361">
                  <c:v>61.74355868</c:v>
                </c:pt>
                <c:pt idx="362">
                  <c:v>61.718078159999997</c:v>
                </c:pt>
                <c:pt idx="363">
                  <c:v>61.718078159999997</c:v>
                </c:pt>
                <c:pt idx="364">
                  <c:v>61.718078159999997</c:v>
                </c:pt>
                <c:pt idx="365">
                  <c:v>61.691519030000002</c:v>
                </c:pt>
                <c:pt idx="366">
                  <c:v>61.691519030000002</c:v>
                </c:pt>
                <c:pt idx="367">
                  <c:v>61.691519030000002</c:v>
                </c:pt>
                <c:pt idx="368">
                  <c:v>61.664087360000003</c:v>
                </c:pt>
                <c:pt idx="369">
                  <c:v>61.664087360000003</c:v>
                </c:pt>
                <c:pt idx="370">
                  <c:v>61.664087360000003</c:v>
                </c:pt>
                <c:pt idx="371">
                  <c:v>61.636039719999999</c:v>
                </c:pt>
                <c:pt idx="372">
                  <c:v>61.636039719999999</c:v>
                </c:pt>
                <c:pt idx="373">
                  <c:v>61.636039719999999</c:v>
                </c:pt>
                <c:pt idx="374">
                  <c:v>61.607659689999998</c:v>
                </c:pt>
                <c:pt idx="375">
                  <c:v>61.607659689999998</c:v>
                </c:pt>
                <c:pt idx="376">
                  <c:v>61.607659689999998</c:v>
                </c:pt>
                <c:pt idx="377">
                  <c:v>61.57923332</c:v>
                </c:pt>
                <c:pt idx="378">
                  <c:v>61.57923332</c:v>
                </c:pt>
                <c:pt idx="379">
                  <c:v>61.57923332</c:v>
                </c:pt>
                <c:pt idx="380">
                  <c:v>61.551028410000001</c:v>
                </c:pt>
                <c:pt idx="381">
                  <c:v>61.551028410000001</c:v>
                </c:pt>
                <c:pt idx="382">
                  <c:v>61.551028410000001</c:v>
                </c:pt>
                <c:pt idx="383">
                  <c:v>61.523280970000002</c:v>
                </c:pt>
                <c:pt idx="384">
                  <c:v>61.523280970000002</c:v>
                </c:pt>
                <c:pt idx="385">
                  <c:v>61.523280970000002</c:v>
                </c:pt>
                <c:pt idx="386">
                  <c:v>61.496189540000003</c:v>
                </c:pt>
                <c:pt idx="387">
                  <c:v>61.496189540000003</c:v>
                </c:pt>
                <c:pt idx="388">
                  <c:v>61.496189540000003</c:v>
                </c:pt>
                <c:pt idx="389">
                  <c:v>61.469915440000001</c:v>
                </c:pt>
                <c:pt idx="390">
                  <c:v>61.469915440000001</c:v>
                </c:pt>
                <c:pt idx="391">
                  <c:v>61.469915440000001</c:v>
                </c:pt>
                <c:pt idx="392">
                  <c:v>61.444584589999998</c:v>
                </c:pt>
                <c:pt idx="393">
                  <c:v>61.444584589999998</c:v>
                </c:pt>
                <c:pt idx="394">
                  <c:v>61.444584589999998</c:v>
                </c:pt>
                <c:pt idx="395">
                  <c:v>61.42028784</c:v>
                </c:pt>
              </c:numCache>
            </c:numRef>
          </c:val>
          <c:smooth val="0"/>
          <c:extLst>
            <c:ext xmlns:c16="http://schemas.microsoft.com/office/drawing/2014/chart" uri="{C3380CC4-5D6E-409C-BE32-E72D297353CC}">
              <c16:uniqueId val="{00000002-DC30-4991-8921-F34F890DFC2C}"/>
            </c:ext>
          </c:extLst>
        </c:ser>
        <c:dLbls>
          <c:showLegendKey val="0"/>
          <c:showVal val="0"/>
          <c:showCatName val="0"/>
          <c:showSerName val="0"/>
          <c:showPercent val="0"/>
          <c:showBubbleSize val="0"/>
        </c:dLbls>
        <c:smooth val="0"/>
        <c:axId val="904533240"/>
        <c:axId val="904531600"/>
      </c:lineChart>
      <c:dateAx>
        <c:axId val="904533240"/>
        <c:scaling>
          <c:orientation val="minMax"/>
        </c:scaling>
        <c:delete val="0"/>
        <c:axPos val="b"/>
        <c:numFmt formatCode="yyyy" sourceLinked="0"/>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04531600"/>
        <c:crosses val="autoZero"/>
        <c:auto val="1"/>
        <c:lblOffset val="100"/>
        <c:baseTimeUnit val="months"/>
        <c:majorUnit val="5"/>
        <c:majorTimeUnit val="years"/>
      </c:dateAx>
      <c:valAx>
        <c:axId val="90453160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04533240"/>
        <c:crosses val="autoZero"/>
        <c:crossBetween val="between"/>
        <c:dispUnits>
          <c:builtInUnit val="hundreds"/>
        </c:dispUnits>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Monthly Change In </a:t>
            </a:r>
          </a:p>
          <a:p>
            <a:pPr>
              <a:defRPr b="1"/>
            </a:pPr>
            <a:r>
              <a:rPr lang="en-US" b="1" dirty="0"/>
              <a:t>Nonfarm Payrolls  </a:t>
            </a:r>
          </a:p>
        </c:rich>
      </c:tx>
      <c:layout>
        <c:manualLayout>
          <c:xMode val="edge"/>
          <c:yMode val="edge"/>
          <c:x val="0.38236988872539346"/>
          <c:y val="1.717967072297781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Sheet2!$A$8:$A$1018</c:f>
              <c:numCache>
                <c:formatCode>mm/dd/yyyy</c:formatCode>
                <c:ptCount val="1011"/>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pt idx="40">
                  <c:v>44317</c:v>
                </c:pt>
                <c:pt idx="41">
                  <c:v>44348</c:v>
                </c:pt>
                <c:pt idx="42">
                  <c:v>44378</c:v>
                </c:pt>
                <c:pt idx="43">
                  <c:v>44409</c:v>
                </c:pt>
                <c:pt idx="44">
                  <c:v>44440</c:v>
                </c:pt>
                <c:pt idx="45">
                  <c:v>44470</c:v>
                </c:pt>
                <c:pt idx="46">
                  <c:v>44501</c:v>
                </c:pt>
                <c:pt idx="47">
                  <c:v>44531</c:v>
                </c:pt>
                <c:pt idx="48">
                  <c:v>44562</c:v>
                </c:pt>
                <c:pt idx="49">
                  <c:v>44593</c:v>
                </c:pt>
                <c:pt idx="50">
                  <c:v>44621</c:v>
                </c:pt>
                <c:pt idx="51">
                  <c:v>44652</c:v>
                </c:pt>
                <c:pt idx="52">
                  <c:v>44682</c:v>
                </c:pt>
                <c:pt idx="53">
                  <c:v>44713</c:v>
                </c:pt>
                <c:pt idx="54">
                  <c:v>44743</c:v>
                </c:pt>
                <c:pt idx="55">
                  <c:v>44774</c:v>
                </c:pt>
                <c:pt idx="56">
                  <c:v>44805</c:v>
                </c:pt>
                <c:pt idx="57">
                  <c:v>44835</c:v>
                </c:pt>
                <c:pt idx="58">
                  <c:v>44866</c:v>
                </c:pt>
                <c:pt idx="59">
                  <c:v>44896</c:v>
                </c:pt>
                <c:pt idx="60">
                  <c:v>44957</c:v>
                </c:pt>
                <c:pt idx="61">
                  <c:v>44985</c:v>
                </c:pt>
                <c:pt idx="62">
                  <c:v>45016</c:v>
                </c:pt>
                <c:pt idx="63">
                  <c:v>45046</c:v>
                </c:pt>
                <c:pt idx="64">
                  <c:v>45077</c:v>
                </c:pt>
              </c:numCache>
            </c:numRef>
          </c:cat>
          <c:val>
            <c:numRef>
              <c:f>Sheet2!$B$8:$B$1018</c:f>
              <c:numCache>
                <c:formatCode>0.0</c:formatCode>
                <c:ptCount val="1011"/>
                <c:pt idx="0">
                  <c:v>133</c:v>
                </c:pt>
                <c:pt idx="1">
                  <c:v>402</c:v>
                </c:pt>
                <c:pt idx="2">
                  <c:v>225</c:v>
                </c:pt>
                <c:pt idx="3">
                  <c:v>179</c:v>
                </c:pt>
                <c:pt idx="4">
                  <c:v>333</c:v>
                </c:pt>
                <c:pt idx="5">
                  <c:v>183</c:v>
                </c:pt>
                <c:pt idx="6">
                  <c:v>66</c:v>
                </c:pt>
                <c:pt idx="7">
                  <c:v>219</c:v>
                </c:pt>
                <c:pt idx="8">
                  <c:v>57</c:v>
                </c:pt>
                <c:pt idx="9">
                  <c:v>145</c:v>
                </c:pt>
                <c:pt idx="10">
                  <c:v>102</c:v>
                </c:pt>
                <c:pt idx="11">
                  <c:v>248</c:v>
                </c:pt>
                <c:pt idx="12">
                  <c:v>279</c:v>
                </c:pt>
                <c:pt idx="13">
                  <c:v>24</c:v>
                </c:pt>
                <c:pt idx="14">
                  <c:v>224</c:v>
                </c:pt>
                <c:pt idx="15">
                  <c:v>288</c:v>
                </c:pt>
                <c:pt idx="16">
                  <c:v>77</c:v>
                </c:pt>
                <c:pt idx="17">
                  <c:v>130</c:v>
                </c:pt>
                <c:pt idx="18">
                  <c:v>78</c:v>
                </c:pt>
                <c:pt idx="19">
                  <c:v>160</c:v>
                </c:pt>
                <c:pt idx="20">
                  <c:v>163</c:v>
                </c:pt>
                <c:pt idx="21">
                  <c:v>93</c:v>
                </c:pt>
                <c:pt idx="22">
                  <c:v>252</c:v>
                </c:pt>
                <c:pt idx="23">
                  <c:v>200</c:v>
                </c:pt>
                <c:pt idx="24">
                  <c:v>339</c:v>
                </c:pt>
                <c:pt idx="25">
                  <c:v>376</c:v>
                </c:pt>
                <c:pt idx="26">
                  <c:v>-1498</c:v>
                </c:pt>
                <c:pt idx="27">
                  <c:v>-20493</c:v>
                </c:pt>
                <c:pt idx="28">
                  <c:v>2642</c:v>
                </c:pt>
                <c:pt idx="29">
                  <c:v>4505</c:v>
                </c:pt>
                <c:pt idx="30">
                  <c:v>1388</c:v>
                </c:pt>
                <c:pt idx="31">
                  <c:v>1665</c:v>
                </c:pt>
                <c:pt idx="32">
                  <c:v>919</c:v>
                </c:pt>
                <c:pt idx="33">
                  <c:v>647</c:v>
                </c:pt>
                <c:pt idx="34">
                  <c:v>333</c:v>
                </c:pt>
                <c:pt idx="35">
                  <c:v>-115</c:v>
                </c:pt>
                <c:pt idx="36">
                  <c:v>472</c:v>
                </c:pt>
                <c:pt idx="37">
                  <c:v>575</c:v>
                </c:pt>
                <c:pt idx="38">
                  <c:v>784</c:v>
                </c:pt>
                <c:pt idx="39">
                  <c:v>286</c:v>
                </c:pt>
                <c:pt idx="40">
                  <c:v>482</c:v>
                </c:pt>
                <c:pt idx="41">
                  <c:v>693</c:v>
                </c:pt>
                <c:pt idx="42">
                  <c:v>769</c:v>
                </c:pt>
                <c:pt idx="43">
                  <c:v>663</c:v>
                </c:pt>
                <c:pt idx="44">
                  <c:v>557</c:v>
                </c:pt>
                <c:pt idx="45">
                  <c:v>781</c:v>
                </c:pt>
                <c:pt idx="46">
                  <c:v>614</c:v>
                </c:pt>
                <c:pt idx="47">
                  <c:v>569</c:v>
                </c:pt>
                <c:pt idx="48">
                  <c:v>364</c:v>
                </c:pt>
                <c:pt idx="49">
                  <c:v>904</c:v>
                </c:pt>
                <c:pt idx="50">
                  <c:v>414</c:v>
                </c:pt>
                <c:pt idx="51">
                  <c:v>254</c:v>
                </c:pt>
                <c:pt idx="52">
                  <c:v>364</c:v>
                </c:pt>
                <c:pt idx="53">
                  <c:v>370</c:v>
                </c:pt>
                <c:pt idx="54">
                  <c:v>568</c:v>
                </c:pt>
                <c:pt idx="55">
                  <c:v>352</c:v>
                </c:pt>
                <c:pt idx="56">
                  <c:v>350</c:v>
                </c:pt>
                <c:pt idx="57">
                  <c:v>324</c:v>
                </c:pt>
                <c:pt idx="58">
                  <c:v>290</c:v>
                </c:pt>
                <c:pt idx="59">
                  <c:v>239</c:v>
                </c:pt>
                <c:pt idx="60">
                  <c:v>472</c:v>
                </c:pt>
                <c:pt idx="61">
                  <c:v>326</c:v>
                </c:pt>
                <c:pt idx="62">
                  <c:v>236</c:v>
                </c:pt>
                <c:pt idx="63">
                  <c:v>253</c:v>
                </c:pt>
                <c:pt idx="64">
                  <c:v>339</c:v>
                </c:pt>
              </c:numCache>
            </c:numRef>
          </c:val>
          <c:extLst>
            <c:ext xmlns:c16="http://schemas.microsoft.com/office/drawing/2014/chart" uri="{C3380CC4-5D6E-409C-BE32-E72D297353CC}">
              <c16:uniqueId val="{00000000-AAF4-40FE-AF93-5F6E89E5F804}"/>
            </c:ext>
          </c:extLst>
        </c:ser>
        <c:dLbls>
          <c:dLblPos val="outEnd"/>
          <c:showLegendKey val="0"/>
          <c:showVal val="1"/>
          <c:showCatName val="0"/>
          <c:showSerName val="0"/>
          <c:showPercent val="0"/>
          <c:showBubbleSize val="0"/>
        </c:dLbls>
        <c:gapWidth val="50"/>
        <c:axId val="926181752"/>
        <c:axId val="926178800"/>
      </c:barChart>
      <c:dateAx>
        <c:axId val="926181752"/>
        <c:scaling>
          <c:orientation val="minMax"/>
          <c:min val="44197"/>
        </c:scaling>
        <c:delete val="0"/>
        <c:axPos val="b"/>
        <c:numFmt formatCode="[$-409]mmm\-yy;@" sourceLinked="0"/>
        <c:majorTickMark val="none"/>
        <c:minorTickMark val="none"/>
        <c:tickLblPos val="low"/>
        <c:spPr>
          <a:noFill/>
          <a:ln w="19050" cap="flat" cmpd="sng" algn="ctr">
            <a:solidFill>
              <a:schemeClr val="tx1"/>
            </a:solidFill>
            <a:round/>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926178800"/>
        <c:crosses val="autoZero"/>
        <c:auto val="1"/>
        <c:lblOffset val="100"/>
        <c:baseTimeUnit val="months"/>
        <c:majorUnit val="3"/>
        <c:majorTimeUnit val="months"/>
      </c:dateAx>
      <c:valAx>
        <c:axId val="926178800"/>
        <c:scaling>
          <c:orientation val="minMax"/>
          <c:max val="1200"/>
          <c:min val="0"/>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a:t>Thousands</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2618175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Job Openings vs. Unemployed Workers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Worksheet!$B$6</c:f>
              <c:strCache>
                <c:ptCount val="1"/>
                <c:pt idx="0">
                  <c:v>Job Openings</c:v>
                </c:pt>
              </c:strCache>
            </c:strRef>
          </c:tx>
          <c:spPr>
            <a:ln w="28575" cap="rnd">
              <a:solidFill>
                <a:schemeClr val="accent1"/>
              </a:solidFill>
              <a:round/>
            </a:ln>
            <a:effectLst/>
          </c:spPr>
          <c:marker>
            <c:symbol val="none"/>
          </c:marker>
          <c:cat>
            <c:numRef>
              <c:f>Worksheet!$A$7:$A$232</c:f>
              <c:numCache>
                <c:formatCode>m/d/yyyy</c:formatCode>
                <c:ptCount val="226"/>
                <c:pt idx="0">
                  <c:v>42704</c:v>
                </c:pt>
                <c:pt idx="1">
                  <c:v>42735</c:v>
                </c:pt>
                <c:pt idx="2">
                  <c:v>42766</c:v>
                </c:pt>
                <c:pt idx="3">
                  <c:v>42794</c:v>
                </c:pt>
                <c:pt idx="4">
                  <c:v>42825</c:v>
                </c:pt>
                <c:pt idx="5">
                  <c:v>42855</c:v>
                </c:pt>
                <c:pt idx="6">
                  <c:v>42886</c:v>
                </c:pt>
                <c:pt idx="7">
                  <c:v>42916</c:v>
                </c:pt>
                <c:pt idx="8">
                  <c:v>42947</c:v>
                </c:pt>
                <c:pt idx="9">
                  <c:v>42978</c:v>
                </c:pt>
                <c:pt idx="10">
                  <c:v>43008</c:v>
                </c:pt>
                <c:pt idx="11">
                  <c:v>43039</c:v>
                </c:pt>
                <c:pt idx="12">
                  <c:v>43069</c:v>
                </c:pt>
                <c:pt idx="13">
                  <c:v>43100</c:v>
                </c:pt>
                <c:pt idx="14">
                  <c:v>43131</c:v>
                </c:pt>
                <c:pt idx="15">
                  <c:v>43159</c:v>
                </c:pt>
                <c:pt idx="16">
                  <c:v>43190</c:v>
                </c:pt>
                <c:pt idx="17">
                  <c:v>43220</c:v>
                </c:pt>
                <c:pt idx="18">
                  <c:v>43251</c:v>
                </c:pt>
                <c:pt idx="19">
                  <c:v>43281</c:v>
                </c:pt>
                <c:pt idx="20">
                  <c:v>43312</c:v>
                </c:pt>
                <c:pt idx="21">
                  <c:v>43343</c:v>
                </c:pt>
                <c:pt idx="22">
                  <c:v>43373</c:v>
                </c:pt>
                <c:pt idx="23">
                  <c:v>43404</c:v>
                </c:pt>
                <c:pt idx="24">
                  <c:v>43434</c:v>
                </c:pt>
                <c:pt idx="25">
                  <c:v>43465</c:v>
                </c:pt>
                <c:pt idx="26">
                  <c:v>43496</c:v>
                </c:pt>
                <c:pt idx="27">
                  <c:v>43524</c:v>
                </c:pt>
                <c:pt idx="28">
                  <c:v>43555</c:v>
                </c:pt>
                <c:pt idx="29">
                  <c:v>43585</c:v>
                </c:pt>
                <c:pt idx="30">
                  <c:v>43616</c:v>
                </c:pt>
                <c:pt idx="31">
                  <c:v>43646</c:v>
                </c:pt>
                <c:pt idx="32">
                  <c:v>43677</c:v>
                </c:pt>
                <c:pt idx="33">
                  <c:v>43708</c:v>
                </c:pt>
                <c:pt idx="34">
                  <c:v>43738</c:v>
                </c:pt>
                <c:pt idx="35">
                  <c:v>43769</c:v>
                </c:pt>
                <c:pt idx="36">
                  <c:v>43799</c:v>
                </c:pt>
                <c:pt idx="37">
                  <c:v>43830</c:v>
                </c:pt>
                <c:pt idx="38">
                  <c:v>43861</c:v>
                </c:pt>
                <c:pt idx="39">
                  <c:v>43890</c:v>
                </c:pt>
                <c:pt idx="40">
                  <c:v>43921</c:v>
                </c:pt>
                <c:pt idx="41">
                  <c:v>43951</c:v>
                </c:pt>
                <c:pt idx="42">
                  <c:v>43982</c:v>
                </c:pt>
                <c:pt idx="43">
                  <c:v>44012</c:v>
                </c:pt>
                <c:pt idx="44">
                  <c:v>44043</c:v>
                </c:pt>
                <c:pt idx="45">
                  <c:v>44074</c:v>
                </c:pt>
                <c:pt idx="46">
                  <c:v>44104</c:v>
                </c:pt>
                <c:pt idx="47">
                  <c:v>44135</c:v>
                </c:pt>
                <c:pt idx="48">
                  <c:v>44165</c:v>
                </c:pt>
                <c:pt idx="49">
                  <c:v>44196</c:v>
                </c:pt>
                <c:pt idx="50">
                  <c:v>44227</c:v>
                </c:pt>
                <c:pt idx="51">
                  <c:v>44255</c:v>
                </c:pt>
                <c:pt idx="52">
                  <c:v>44286</c:v>
                </c:pt>
                <c:pt idx="53">
                  <c:v>44316</c:v>
                </c:pt>
                <c:pt idx="54">
                  <c:v>44347</c:v>
                </c:pt>
                <c:pt idx="55">
                  <c:v>44377</c:v>
                </c:pt>
                <c:pt idx="56">
                  <c:v>44408</c:v>
                </c:pt>
                <c:pt idx="57">
                  <c:v>44439</c:v>
                </c:pt>
                <c:pt idx="58">
                  <c:v>44469</c:v>
                </c:pt>
                <c:pt idx="59">
                  <c:v>44500</c:v>
                </c:pt>
                <c:pt idx="60">
                  <c:v>44530</c:v>
                </c:pt>
                <c:pt idx="61">
                  <c:v>44561</c:v>
                </c:pt>
                <c:pt idx="62">
                  <c:v>44592</c:v>
                </c:pt>
                <c:pt idx="63">
                  <c:v>44620</c:v>
                </c:pt>
                <c:pt idx="64">
                  <c:v>44651</c:v>
                </c:pt>
                <c:pt idx="65">
                  <c:v>44681</c:v>
                </c:pt>
                <c:pt idx="66">
                  <c:v>44712</c:v>
                </c:pt>
                <c:pt idx="67">
                  <c:v>44742</c:v>
                </c:pt>
                <c:pt idx="68">
                  <c:v>44773</c:v>
                </c:pt>
                <c:pt idx="69">
                  <c:v>44804</c:v>
                </c:pt>
                <c:pt idx="70">
                  <c:v>44834</c:v>
                </c:pt>
                <c:pt idx="71">
                  <c:v>44865</c:v>
                </c:pt>
                <c:pt idx="72">
                  <c:v>44895</c:v>
                </c:pt>
                <c:pt idx="73">
                  <c:v>44926</c:v>
                </c:pt>
                <c:pt idx="74">
                  <c:v>44957</c:v>
                </c:pt>
                <c:pt idx="75">
                  <c:v>44985</c:v>
                </c:pt>
                <c:pt idx="76">
                  <c:v>45016</c:v>
                </c:pt>
                <c:pt idx="77">
                  <c:v>45046</c:v>
                </c:pt>
              </c:numCache>
            </c:numRef>
          </c:cat>
          <c:val>
            <c:numRef>
              <c:f>Worksheet!$B$7:$B$232</c:f>
              <c:numCache>
                <c:formatCode>General</c:formatCode>
                <c:ptCount val="226"/>
                <c:pt idx="0">
                  <c:v>5971</c:v>
                </c:pt>
                <c:pt idx="1">
                  <c:v>5964</c:v>
                </c:pt>
                <c:pt idx="2">
                  <c:v>5617</c:v>
                </c:pt>
                <c:pt idx="3">
                  <c:v>5923</c:v>
                </c:pt>
                <c:pt idx="4">
                  <c:v>5811</c:v>
                </c:pt>
                <c:pt idx="5">
                  <c:v>6091</c:v>
                </c:pt>
                <c:pt idx="6">
                  <c:v>5826</c:v>
                </c:pt>
                <c:pt idx="7">
                  <c:v>6305</c:v>
                </c:pt>
                <c:pt idx="8">
                  <c:v>6238</c:v>
                </c:pt>
                <c:pt idx="9">
                  <c:v>6276</c:v>
                </c:pt>
                <c:pt idx="10">
                  <c:v>6320</c:v>
                </c:pt>
                <c:pt idx="11">
                  <c:v>6408</c:v>
                </c:pt>
                <c:pt idx="12">
                  <c:v>6271</c:v>
                </c:pt>
                <c:pt idx="13">
                  <c:v>6336</c:v>
                </c:pt>
                <c:pt idx="14">
                  <c:v>6621</c:v>
                </c:pt>
                <c:pt idx="15">
                  <c:v>6552</c:v>
                </c:pt>
                <c:pt idx="16">
                  <c:v>6818</c:v>
                </c:pt>
                <c:pt idx="17">
                  <c:v>6877</c:v>
                </c:pt>
                <c:pt idx="18">
                  <c:v>7016</c:v>
                </c:pt>
                <c:pt idx="19">
                  <c:v>7230</c:v>
                </c:pt>
                <c:pt idx="20">
                  <c:v>7190</c:v>
                </c:pt>
                <c:pt idx="21">
                  <c:v>7208</c:v>
                </c:pt>
                <c:pt idx="22">
                  <c:v>7411</c:v>
                </c:pt>
                <c:pt idx="23">
                  <c:v>7304</c:v>
                </c:pt>
                <c:pt idx="24">
                  <c:v>7594</c:v>
                </c:pt>
                <c:pt idx="25">
                  <c:v>7489</c:v>
                </c:pt>
                <c:pt idx="26">
                  <c:v>7517</c:v>
                </c:pt>
                <c:pt idx="27">
                  <c:v>7072</c:v>
                </c:pt>
                <c:pt idx="28">
                  <c:v>7337</c:v>
                </c:pt>
                <c:pt idx="29">
                  <c:v>7191</c:v>
                </c:pt>
                <c:pt idx="30">
                  <c:v>7311</c:v>
                </c:pt>
                <c:pt idx="31">
                  <c:v>7139</c:v>
                </c:pt>
                <c:pt idx="32">
                  <c:v>7051</c:v>
                </c:pt>
                <c:pt idx="33">
                  <c:v>7172</c:v>
                </c:pt>
                <c:pt idx="34">
                  <c:v>7160</c:v>
                </c:pt>
                <c:pt idx="35">
                  <c:v>7325</c:v>
                </c:pt>
                <c:pt idx="36">
                  <c:v>6919</c:v>
                </c:pt>
                <c:pt idx="37">
                  <c:v>6709</c:v>
                </c:pt>
                <c:pt idx="38">
                  <c:v>7184</c:v>
                </c:pt>
                <c:pt idx="39">
                  <c:v>6995</c:v>
                </c:pt>
                <c:pt idx="40">
                  <c:v>5794</c:v>
                </c:pt>
                <c:pt idx="41">
                  <c:v>4686</c:v>
                </c:pt>
                <c:pt idx="42">
                  <c:v>5581</c:v>
                </c:pt>
                <c:pt idx="43">
                  <c:v>6119</c:v>
                </c:pt>
                <c:pt idx="44">
                  <c:v>6514</c:v>
                </c:pt>
                <c:pt idx="45">
                  <c:v>6360</c:v>
                </c:pt>
                <c:pt idx="46">
                  <c:v>6512</c:v>
                </c:pt>
                <c:pt idx="47">
                  <c:v>6820</c:v>
                </c:pt>
                <c:pt idx="48">
                  <c:v>6875</c:v>
                </c:pt>
                <c:pt idx="49">
                  <c:v>6854</c:v>
                </c:pt>
                <c:pt idx="50">
                  <c:v>7175</c:v>
                </c:pt>
                <c:pt idx="51">
                  <c:v>7760</c:v>
                </c:pt>
                <c:pt idx="52">
                  <c:v>8399</c:v>
                </c:pt>
                <c:pt idx="53">
                  <c:v>9288</c:v>
                </c:pt>
                <c:pt idx="54">
                  <c:v>9840</c:v>
                </c:pt>
                <c:pt idx="55">
                  <c:v>10069</c:v>
                </c:pt>
                <c:pt idx="56">
                  <c:v>10882</c:v>
                </c:pt>
                <c:pt idx="57">
                  <c:v>10960</c:v>
                </c:pt>
                <c:pt idx="58">
                  <c:v>10882</c:v>
                </c:pt>
                <c:pt idx="59">
                  <c:v>11368</c:v>
                </c:pt>
                <c:pt idx="60">
                  <c:v>11232</c:v>
                </c:pt>
                <c:pt idx="61">
                  <c:v>11826</c:v>
                </c:pt>
                <c:pt idx="62">
                  <c:v>11487</c:v>
                </c:pt>
                <c:pt idx="63">
                  <c:v>11601</c:v>
                </c:pt>
                <c:pt idx="64">
                  <c:v>12027</c:v>
                </c:pt>
                <c:pt idx="65">
                  <c:v>11755</c:v>
                </c:pt>
                <c:pt idx="66">
                  <c:v>11443</c:v>
                </c:pt>
                <c:pt idx="67">
                  <c:v>10961</c:v>
                </c:pt>
                <c:pt idx="68">
                  <c:v>11380</c:v>
                </c:pt>
                <c:pt idx="69">
                  <c:v>10198</c:v>
                </c:pt>
                <c:pt idx="70">
                  <c:v>10854</c:v>
                </c:pt>
                <c:pt idx="71">
                  <c:v>10471</c:v>
                </c:pt>
                <c:pt idx="72">
                  <c:v>10746</c:v>
                </c:pt>
                <c:pt idx="73">
                  <c:v>11234</c:v>
                </c:pt>
                <c:pt idx="74">
                  <c:v>10563</c:v>
                </c:pt>
                <c:pt idx="75">
                  <c:v>9974</c:v>
                </c:pt>
                <c:pt idx="76">
                  <c:v>9745</c:v>
                </c:pt>
                <c:pt idx="77">
                  <c:v>10103</c:v>
                </c:pt>
              </c:numCache>
            </c:numRef>
          </c:val>
          <c:smooth val="0"/>
          <c:extLst>
            <c:ext xmlns:c16="http://schemas.microsoft.com/office/drawing/2014/chart" uri="{C3380CC4-5D6E-409C-BE32-E72D297353CC}">
              <c16:uniqueId val="{00000000-6C0A-4E57-B5F6-92136C028A4B}"/>
            </c:ext>
          </c:extLst>
        </c:ser>
        <c:ser>
          <c:idx val="1"/>
          <c:order val="1"/>
          <c:tx>
            <c:strRef>
              <c:f>Worksheet!$D$6</c:f>
              <c:strCache>
                <c:ptCount val="1"/>
                <c:pt idx="0">
                  <c:v>Unemployed</c:v>
                </c:pt>
              </c:strCache>
            </c:strRef>
          </c:tx>
          <c:spPr>
            <a:ln w="28575" cap="rnd">
              <a:solidFill>
                <a:schemeClr val="accent6"/>
              </a:solidFill>
              <a:round/>
            </a:ln>
            <a:effectLst/>
          </c:spPr>
          <c:marker>
            <c:symbol val="none"/>
          </c:marker>
          <c:cat>
            <c:numRef>
              <c:f>Worksheet!$A$7:$A$232</c:f>
              <c:numCache>
                <c:formatCode>m/d/yyyy</c:formatCode>
                <c:ptCount val="226"/>
                <c:pt idx="0">
                  <c:v>42704</c:v>
                </c:pt>
                <c:pt idx="1">
                  <c:v>42735</c:v>
                </c:pt>
                <c:pt idx="2">
                  <c:v>42766</c:v>
                </c:pt>
                <c:pt idx="3">
                  <c:v>42794</c:v>
                </c:pt>
                <c:pt idx="4">
                  <c:v>42825</c:v>
                </c:pt>
                <c:pt idx="5">
                  <c:v>42855</c:v>
                </c:pt>
                <c:pt idx="6">
                  <c:v>42886</c:v>
                </c:pt>
                <c:pt idx="7">
                  <c:v>42916</c:v>
                </c:pt>
                <c:pt idx="8">
                  <c:v>42947</c:v>
                </c:pt>
                <c:pt idx="9">
                  <c:v>42978</c:v>
                </c:pt>
                <c:pt idx="10">
                  <c:v>43008</c:v>
                </c:pt>
                <c:pt idx="11">
                  <c:v>43039</c:v>
                </c:pt>
                <c:pt idx="12">
                  <c:v>43069</c:v>
                </c:pt>
                <c:pt idx="13">
                  <c:v>43100</c:v>
                </c:pt>
                <c:pt idx="14">
                  <c:v>43131</c:v>
                </c:pt>
                <c:pt idx="15">
                  <c:v>43159</c:v>
                </c:pt>
                <c:pt idx="16">
                  <c:v>43190</c:v>
                </c:pt>
                <c:pt idx="17">
                  <c:v>43220</c:v>
                </c:pt>
                <c:pt idx="18">
                  <c:v>43251</c:v>
                </c:pt>
                <c:pt idx="19">
                  <c:v>43281</c:v>
                </c:pt>
                <c:pt idx="20">
                  <c:v>43312</c:v>
                </c:pt>
                <c:pt idx="21">
                  <c:v>43343</c:v>
                </c:pt>
                <c:pt idx="22">
                  <c:v>43373</c:v>
                </c:pt>
                <c:pt idx="23">
                  <c:v>43404</c:v>
                </c:pt>
                <c:pt idx="24">
                  <c:v>43434</c:v>
                </c:pt>
                <c:pt idx="25">
                  <c:v>43465</c:v>
                </c:pt>
                <c:pt idx="26">
                  <c:v>43496</c:v>
                </c:pt>
                <c:pt idx="27">
                  <c:v>43524</c:v>
                </c:pt>
                <c:pt idx="28">
                  <c:v>43555</c:v>
                </c:pt>
                <c:pt idx="29">
                  <c:v>43585</c:v>
                </c:pt>
                <c:pt idx="30">
                  <c:v>43616</c:v>
                </c:pt>
                <c:pt idx="31">
                  <c:v>43646</c:v>
                </c:pt>
                <c:pt idx="32">
                  <c:v>43677</c:v>
                </c:pt>
                <c:pt idx="33">
                  <c:v>43708</c:v>
                </c:pt>
                <c:pt idx="34">
                  <c:v>43738</c:v>
                </c:pt>
                <c:pt idx="35">
                  <c:v>43769</c:v>
                </c:pt>
                <c:pt idx="36">
                  <c:v>43799</c:v>
                </c:pt>
                <c:pt idx="37">
                  <c:v>43830</c:v>
                </c:pt>
                <c:pt idx="38">
                  <c:v>43861</c:v>
                </c:pt>
                <c:pt idx="39">
                  <c:v>43890</c:v>
                </c:pt>
                <c:pt idx="40">
                  <c:v>43921</c:v>
                </c:pt>
                <c:pt idx="41">
                  <c:v>43951</c:v>
                </c:pt>
                <c:pt idx="42">
                  <c:v>43982</c:v>
                </c:pt>
                <c:pt idx="43">
                  <c:v>44012</c:v>
                </c:pt>
                <c:pt idx="44">
                  <c:v>44043</c:v>
                </c:pt>
                <c:pt idx="45">
                  <c:v>44074</c:v>
                </c:pt>
                <c:pt idx="46">
                  <c:v>44104</c:v>
                </c:pt>
                <c:pt idx="47">
                  <c:v>44135</c:v>
                </c:pt>
                <c:pt idx="48">
                  <c:v>44165</c:v>
                </c:pt>
                <c:pt idx="49">
                  <c:v>44196</c:v>
                </c:pt>
                <c:pt idx="50">
                  <c:v>44227</c:v>
                </c:pt>
                <c:pt idx="51">
                  <c:v>44255</c:v>
                </c:pt>
                <c:pt idx="52">
                  <c:v>44286</c:v>
                </c:pt>
                <c:pt idx="53">
                  <c:v>44316</c:v>
                </c:pt>
                <c:pt idx="54">
                  <c:v>44347</c:v>
                </c:pt>
                <c:pt idx="55">
                  <c:v>44377</c:v>
                </c:pt>
                <c:pt idx="56">
                  <c:v>44408</c:v>
                </c:pt>
                <c:pt idx="57">
                  <c:v>44439</c:v>
                </c:pt>
                <c:pt idx="58">
                  <c:v>44469</c:v>
                </c:pt>
                <c:pt idx="59">
                  <c:v>44500</c:v>
                </c:pt>
                <c:pt idx="60">
                  <c:v>44530</c:v>
                </c:pt>
                <c:pt idx="61">
                  <c:v>44561</c:v>
                </c:pt>
                <c:pt idx="62">
                  <c:v>44592</c:v>
                </c:pt>
                <c:pt idx="63">
                  <c:v>44620</c:v>
                </c:pt>
                <c:pt idx="64">
                  <c:v>44651</c:v>
                </c:pt>
                <c:pt idx="65">
                  <c:v>44681</c:v>
                </c:pt>
                <c:pt idx="66">
                  <c:v>44712</c:v>
                </c:pt>
                <c:pt idx="67">
                  <c:v>44742</c:v>
                </c:pt>
                <c:pt idx="68">
                  <c:v>44773</c:v>
                </c:pt>
                <c:pt idx="69">
                  <c:v>44804</c:v>
                </c:pt>
                <c:pt idx="70">
                  <c:v>44834</c:v>
                </c:pt>
                <c:pt idx="71">
                  <c:v>44865</c:v>
                </c:pt>
                <c:pt idx="72">
                  <c:v>44895</c:v>
                </c:pt>
                <c:pt idx="73">
                  <c:v>44926</c:v>
                </c:pt>
                <c:pt idx="74">
                  <c:v>44957</c:v>
                </c:pt>
                <c:pt idx="75">
                  <c:v>44985</c:v>
                </c:pt>
                <c:pt idx="76">
                  <c:v>45016</c:v>
                </c:pt>
                <c:pt idx="77">
                  <c:v>45046</c:v>
                </c:pt>
              </c:numCache>
            </c:numRef>
          </c:cat>
          <c:val>
            <c:numRef>
              <c:f>Worksheet!$D$7:$D$232</c:f>
              <c:numCache>
                <c:formatCode>General</c:formatCode>
                <c:ptCount val="226"/>
                <c:pt idx="0">
                  <c:v>7553</c:v>
                </c:pt>
                <c:pt idx="1">
                  <c:v>7521</c:v>
                </c:pt>
                <c:pt idx="2">
                  <c:v>7468</c:v>
                </c:pt>
                <c:pt idx="3">
                  <c:v>7379</c:v>
                </c:pt>
                <c:pt idx="4">
                  <c:v>7073</c:v>
                </c:pt>
                <c:pt idx="5">
                  <c:v>7089</c:v>
                </c:pt>
                <c:pt idx="6">
                  <c:v>7000</c:v>
                </c:pt>
                <c:pt idx="7">
                  <c:v>6873</c:v>
                </c:pt>
                <c:pt idx="8">
                  <c:v>6892</c:v>
                </c:pt>
                <c:pt idx="9">
                  <c:v>7082</c:v>
                </c:pt>
                <c:pt idx="10">
                  <c:v>6854</c:v>
                </c:pt>
                <c:pt idx="11">
                  <c:v>6700</c:v>
                </c:pt>
                <c:pt idx="12">
                  <c:v>6774</c:v>
                </c:pt>
                <c:pt idx="13">
                  <c:v>6632</c:v>
                </c:pt>
                <c:pt idx="14">
                  <c:v>6489</c:v>
                </c:pt>
                <c:pt idx="15">
                  <c:v>6581</c:v>
                </c:pt>
                <c:pt idx="16">
                  <c:v>6472</c:v>
                </c:pt>
                <c:pt idx="17">
                  <c:v>6459</c:v>
                </c:pt>
                <c:pt idx="18">
                  <c:v>6196</c:v>
                </c:pt>
                <c:pt idx="19">
                  <c:v>6447</c:v>
                </c:pt>
                <c:pt idx="20">
                  <c:v>6195</c:v>
                </c:pt>
                <c:pt idx="21">
                  <c:v>6156</c:v>
                </c:pt>
                <c:pt idx="22">
                  <c:v>6073</c:v>
                </c:pt>
                <c:pt idx="23">
                  <c:v>6211</c:v>
                </c:pt>
                <c:pt idx="24">
                  <c:v>6115</c:v>
                </c:pt>
                <c:pt idx="25">
                  <c:v>6389</c:v>
                </c:pt>
                <c:pt idx="26">
                  <c:v>6439</c:v>
                </c:pt>
                <c:pt idx="27">
                  <c:v>6115</c:v>
                </c:pt>
                <c:pt idx="28">
                  <c:v>6182</c:v>
                </c:pt>
                <c:pt idx="29">
                  <c:v>5911</c:v>
                </c:pt>
                <c:pt idx="30">
                  <c:v>5941</c:v>
                </c:pt>
                <c:pt idx="31">
                  <c:v>5909</c:v>
                </c:pt>
                <c:pt idx="32">
                  <c:v>6008</c:v>
                </c:pt>
                <c:pt idx="33">
                  <c:v>5981</c:v>
                </c:pt>
                <c:pt idx="34">
                  <c:v>5775</c:v>
                </c:pt>
                <c:pt idx="35">
                  <c:v>5957</c:v>
                </c:pt>
                <c:pt idx="36">
                  <c:v>5911</c:v>
                </c:pt>
                <c:pt idx="37">
                  <c:v>5870</c:v>
                </c:pt>
                <c:pt idx="38">
                  <c:v>5804</c:v>
                </c:pt>
                <c:pt idx="39">
                  <c:v>5708</c:v>
                </c:pt>
                <c:pt idx="40">
                  <c:v>7184</c:v>
                </c:pt>
                <c:pt idx="41">
                  <c:v>23050</c:v>
                </c:pt>
                <c:pt idx="42">
                  <c:v>20939</c:v>
                </c:pt>
                <c:pt idx="43">
                  <c:v>17624</c:v>
                </c:pt>
                <c:pt idx="44">
                  <c:v>16324</c:v>
                </c:pt>
                <c:pt idx="45">
                  <c:v>13521</c:v>
                </c:pt>
                <c:pt idx="46">
                  <c:v>12599</c:v>
                </c:pt>
                <c:pt idx="47">
                  <c:v>11090</c:v>
                </c:pt>
                <c:pt idx="48">
                  <c:v>10760</c:v>
                </c:pt>
                <c:pt idx="49">
                  <c:v>10795</c:v>
                </c:pt>
                <c:pt idx="50">
                  <c:v>10155</c:v>
                </c:pt>
                <c:pt idx="51">
                  <c:v>9982</c:v>
                </c:pt>
                <c:pt idx="52">
                  <c:v>9712</c:v>
                </c:pt>
                <c:pt idx="53">
                  <c:v>9737</c:v>
                </c:pt>
                <c:pt idx="54">
                  <c:v>9257</c:v>
                </c:pt>
                <c:pt idx="55">
                  <c:v>9508</c:v>
                </c:pt>
                <c:pt idx="56">
                  <c:v>8704</c:v>
                </c:pt>
                <c:pt idx="57">
                  <c:v>8324</c:v>
                </c:pt>
                <c:pt idx="58">
                  <c:v>7677</c:v>
                </c:pt>
                <c:pt idx="59">
                  <c:v>7345</c:v>
                </c:pt>
                <c:pt idx="60">
                  <c:v>6780</c:v>
                </c:pt>
                <c:pt idx="61">
                  <c:v>6329</c:v>
                </c:pt>
                <c:pt idx="62">
                  <c:v>6511</c:v>
                </c:pt>
                <c:pt idx="63">
                  <c:v>6272</c:v>
                </c:pt>
                <c:pt idx="64">
                  <c:v>5972</c:v>
                </c:pt>
                <c:pt idx="65">
                  <c:v>5968</c:v>
                </c:pt>
                <c:pt idx="66">
                  <c:v>5979</c:v>
                </c:pt>
                <c:pt idx="67">
                  <c:v>5945</c:v>
                </c:pt>
                <c:pt idx="68">
                  <c:v>5718</c:v>
                </c:pt>
                <c:pt idx="69">
                  <c:v>6021</c:v>
                </c:pt>
                <c:pt idx="70">
                  <c:v>5770</c:v>
                </c:pt>
                <c:pt idx="71">
                  <c:v>6053</c:v>
                </c:pt>
                <c:pt idx="72">
                  <c:v>6000</c:v>
                </c:pt>
                <c:pt idx="73">
                  <c:v>5722</c:v>
                </c:pt>
                <c:pt idx="74">
                  <c:v>5694</c:v>
                </c:pt>
                <c:pt idx="75">
                  <c:v>5936</c:v>
                </c:pt>
                <c:pt idx="76">
                  <c:v>5839</c:v>
                </c:pt>
                <c:pt idx="77">
                  <c:v>5657</c:v>
                </c:pt>
                <c:pt idx="78">
                  <c:v>6097</c:v>
                </c:pt>
              </c:numCache>
            </c:numRef>
          </c:val>
          <c:smooth val="0"/>
          <c:extLst>
            <c:ext xmlns:c16="http://schemas.microsoft.com/office/drawing/2014/chart" uri="{C3380CC4-5D6E-409C-BE32-E72D297353CC}">
              <c16:uniqueId val="{00000001-6C0A-4E57-B5F6-92136C028A4B}"/>
            </c:ext>
          </c:extLst>
        </c:ser>
        <c:dLbls>
          <c:showLegendKey val="0"/>
          <c:showVal val="0"/>
          <c:showCatName val="0"/>
          <c:showSerName val="0"/>
          <c:showPercent val="0"/>
          <c:showBubbleSize val="0"/>
        </c:dLbls>
        <c:smooth val="0"/>
        <c:axId val="821428736"/>
        <c:axId val="821427096"/>
      </c:lineChart>
      <c:dateAx>
        <c:axId val="821428736"/>
        <c:scaling>
          <c:orientation val="minMax"/>
          <c:min val="43841"/>
        </c:scaling>
        <c:delete val="0"/>
        <c:axPos val="b"/>
        <c:numFmt formatCode="[$-409]mmm\-yy;@" sourceLinked="0"/>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21427096"/>
        <c:crosses val="autoZero"/>
        <c:auto val="1"/>
        <c:lblOffset val="100"/>
        <c:baseTimeUnit val="months"/>
        <c:majorUnit val="3"/>
      </c:dateAx>
      <c:valAx>
        <c:axId val="821427096"/>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en-US" sz="1050"/>
                  <a:t>Millions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21428736"/>
        <c:crosses val="autoZero"/>
        <c:crossBetween val="between"/>
        <c:dispUnits>
          <c:builtInUnit val="thousand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dirty="0">
                <a:solidFill>
                  <a:schemeClr val="tx1"/>
                </a:solidFill>
              </a:rPr>
              <a:t>Personal Consumption</a:t>
            </a:r>
            <a:r>
              <a:rPr lang="en-US" sz="1200" b="1" baseline="0" dirty="0">
                <a:solidFill>
                  <a:schemeClr val="tx1"/>
                </a:solidFill>
              </a:rPr>
              <a:t> Expenditure Price Index</a:t>
            </a:r>
          </a:p>
          <a:p>
            <a:pPr>
              <a:defRPr/>
            </a:pPr>
            <a:r>
              <a:rPr lang="en-US" sz="1050" b="0" i="1" baseline="0" dirty="0">
                <a:solidFill>
                  <a:schemeClr val="tx1"/>
                </a:solidFill>
              </a:rPr>
              <a:t>Goods vs Services, YoY</a:t>
            </a:r>
            <a:endParaRPr lang="en-US" sz="1050" b="0"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tx>
            <c:strRef>
              <c:f>Sheet1!$J$2</c:f>
              <c:strCache>
                <c:ptCount val="1"/>
                <c:pt idx="0">
                  <c:v>PCE</c:v>
                </c:pt>
              </c:strCache>
            </c:strRef>
          </c:tx>
          <c:spPr>
            <a:ln w="28575" cap="rnd">
              <a:solidFill>
                <a:schemeClr val="accent3"/>
              </a:solidFill>
              <a:round/>
            </a:ln>
            <a:effectLst/>
          </c:spPr>
          <c:marker>
            <c:symbol val="none"/>
          </c:marker>
          <c:dLbls>
            <c:dLbl>
              <c:idx val="33"/>
              <c:layout>
                <c:manualLayout>
                  <c:x val="-1.6103059581320451E-3"/>
                  <c:y val="3.2421475781327785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3">
                          <a:lumMod val="7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3B-4F32-A607-99E8AA562FF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Sheet1!$G$3:$G$36</c:f>
              <c:numCache>
                <c:formatCode>m/d/yyyy</c:formatCode>
                <c:ptCount val="34"/>
                <c:pt idx="0">
                  <c:v>45046</c:v>
                </c:pt>
                <c:pt idx="1">
                  <c:v>45016</c:v>
                </c:pt>
                <c:pt idx="2">
                  <c:v>44985</c:v>
                </c:pt>
                <c:pt idx="3">
                  <c:v>44957</c:v>
                </c:pt>
                <c:pt idx="4">
                  <c:v>44926</c:v>
                </c:pt>
                <c:pt idx="5">
                  <c:v>44895</c:v>
                </c:pt>
                <c:pt idx="6">
                  <c:v>44865</c:v>
                </c:pt>
                <c:pt idx="7">
                  <c:v>44834</c:v>
                </c:pt>
                <c:pt idx="8">
                  <c:v>44804</c:v>
                </c:pt>
                <c:pt idx="9">
                  <c:v>44773</c:v>
                </c:pt>
                <c:pt idx="10">
                  <c:v>44742</c:v>
                </c:pt>
                <c:pt idx="11">
                  <c:v>44712</c:v>
                </c:pt>
                <c:pt idx="12">
                  <c:v>44681</c:v>
                </c:pt>
                <c:pt idx="13">
                  <c:v>44651</c:v>
                </c:pt>
                <c:pt idx="14">
                  <c:v>44620</c:v>
                </c:pt>
                <c:pt idx="15">
                  <c:v>44592</c:v>
                </c:pt>
                <c:pt idx="16">
                  <c:v>44561</c:v>
                </c:pt>
                <c:pt idx="17">
                  <c:v>44530</c:v>
                </c:pt>
                <c:pt idx="18">
                  <c:v>44500</c:v>
                </c:pt>
                <c:pt idx="19">
                  <c:v>44469</c:v>
                </c:pt>
                <c:pt idx="20">
                  <c:v>44439</c:v>
                </c:pt>
                <c:pt idx="21">
                  <c:v>44408</c:v>
                </c:pt>
                <c:pt idx="22">
                  <c:v>44377</c:v>
                </c:pt>
                <c:pt idx="23">
                  <c:v>44347</c:v>
                </c:pt>
                <c:pt idx="24">
                  <c:v>44316</c:v>
                </c:pt>
                <c:pt idx="25">
                  <c:v>44286</c:v>
                </c:pt>
                <c:pt idx="26">
                  <c:v>44255</c:v>
                </c:pt>
                <c:pt idx="27">
                  <c:v>44227</c:v>
                </c:pt>
                <c:pt idx="28">
                  <c:v>44196</c:v>
                </c:pt>
                <c:pt idx="29">
                  <c:v>44165</c:v>
                </c:pt>
                <c:pt idx="30">
                  <c:v>44135</c:v>
                </c:pt>
                <c:pt idx="31">
                  <c:v>44104</c:v>
                </c:pt>
                <c:pt idx="32">
                  <c:v>44074</c:v>
                </c:pt>
                <c:pt idx="33">
                  <c:v>44043</c:v>
                </c:pt>
              </c:numCache>
            </c:numRef>
          </c:cat>
          <c:val>
            <c:numRef>
              <c:f>Sheet1!$J$3:$J$36</c:f>
              <c:numCache>
                <c:formatCode>0.00%</c:formatCode>
                <c:ptCount val="34"/>
                <c:pt idx="0">
                  <c:v>4.4000000000000004E-2</c:v>
                </c:pt>
                <c:pt idx="1">
                  <c:v>4.2000000000000003E-2</c:v>
                </c:pt>
                <c:pt idx="2">
                  <c:v>5.0999999999999997E-2</c:v>
                </c:pt>
                <c:pt idx="3">
                  <c:v>5.4000000000000006E-2</c:v>
                </c:pt>
                <c:pt idx="4">
                  <c:v>5.2999999999999999E-2</c:v>
                </c:pt>
                <c:pt idx="5">
                  <c:v>5.7000000000000002E-2</c:v>
                </c:pt>
                <c:pt idx="6">
                  <c:v>6.0999999999999999E-2</c:v>
                </c:pt>
                <c:pt idx="7">
                  <c:v>6.3E-2</c:v>
                </c:pt>
                <c:pt idx="8">
                  <c:v>6.3E-2</c:v>
                </c:pt>
                <c:pt idx="9">
                  <c:v>6.4000000000000001E-2</c:v>
                </c:pt>
                <c:pt idx="10">
                  <c:v>7.0000000000000007E-2</c:v>
                </c:pt>
                <c:pt idx="11">
                  <c:v>6.5000000000000002E-2</c:v>
                </c:pt>
                <c:pt idx="12">
                  <c:v>6.4000000000000001E-2</c:v>
                </c:pt>
                <c:pt idx="13">
                  <c:v>6.8000000000000005E-2</c:v>
                </c:pt>
                <c:pt idx="14">
                  <c:v>6.4000000000000001E-2</c:v>
                </c:pt>
                <c:pt idx="15">
                  <c:v>6.0999999999999999E-2</c:v>
                </c:pt>
                <c:pt idx="16">
                  <c:v>0.06</c:v>
                </c:pt>
                <c:pt idx="17">
                  <c:v>5.9000000000000004E-2</c:v>
                </c:pt>
                <c:pt idx="18">
                  <c:v>5.2000000000000005E-2</c:v>
                </c:pt>
                <c:pt idx="19">
                  <c:v>4.7E-2</c:v>
                </c:pt>
                <c:pt idx="20">
                  <c:v>4.4999999999999998E-2</c:v>
                </c:pt>
                <c:pt idx="21">
                  <c:v>4.4000000000000004E-2</c:v>
                </c:pt>
                <c:pt idx="22">
                  <c:v>4.2999999999999997E-2</c:v>
                </c:pt>
                <c:pt idx="23">
                  <c:v>0.04</c:v>
                </c:pt>
                <c:pt idx="24">
                  <c:v>3.6000000000000004E-2</c:v>
                </c:pt>
                <c:pt idx="25">
                  <c:v>2.5000000000000001E-2</c:v>
                </c:pt>
                <c:pt idx="26">
                  <c:v>1.7000000000000001E-2</c:v>
                </c:pt>
                <c:pt idx="27">
                  <c:v>1.4999999999999999E-2</c:v>
                </c:pt>
                <c:pt idx="28">
                  <c:v>1.3000000000000001E-2</c:v>
                </c:pt>
                <c:pt idx="29">
                  <c:v>1.1000000000000001E-2</c:v>
                </c:pt>
                <c:pt idx="30">
                  <c:v>1.1000000000000001E-2</c:v>
                </c:pt>
                <c:pt idx="31">
                  <c:v>1.3000000000000001E-2</c:v>
                </c:pt>
                <c:pt idx="32">
                  <c:v>1.2E-2</c:v>
                </c:pt>
                <c:pt idx="33">
                  <c:v>9.0000000000000011E-3</c:v>
                </c:pt>
              </c:numCache>
            </c:numRef>
          </c:val>
          <c:smooth val="0"/>
          <c:extLst>
            <c:ext xmlns:c16="http://schemas.microsoft.com/office/drawing/2014/chart" uri="{C3380CC4-5D6E-409C-BE32-E72D297353CC}">
              <c16:uniqueId val="{00000002-711B-4892-8ADC-ADC938D57802}"/>
            </c:ext>
          </c:extLst>
        </c:ser>
        <c:ser>
          <c:idx val="3"/>
          <c:order val="1"/>
          <c:tx>
            <c:strRef>
              <c:f>Sheet1!$K$2</c:f>
              <c:strCache>
                <c:ptCount val="1"/>
                <c:pt idx="0">
                  <c:v>PCE Supercore</c:v>
                </c:pt>
              </c:strCache>
            </c:strRef>
          </c:tx>
          <c:spPr>
            <a:ln w="28575" cap="rnd">
              <a:solidFill>
                <a:schemeClr val="accent1"/>
              </a:solidFill>
              <a:round/>
            </a:ln>
            <a:effectLst/>
          </c:spPr>
          <c:marker>
            <c:symbol val="none"/>
          </c:marker>
          <c:dLbls>
            <c:dLbl>
              <c:idx val="33"/>
              <c:layout>
                <c:manualLayout>
                  <c:x val="0"/>
                  <c:y val="-2.7017896484439818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45-4C7D-A841-C31D798D7A6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Sheet1!$G$3:$G$36</c:f>
              <c:numCache>
                <c:formatCode>m/d/yyyy</c:formatCode>
                <c:ptCount val="34"/>
                <c:pt idx="0">
                  <c:v>45046</c:v>
                </c:pt>
                <c:pt idx="1">
                  <c:v>45016</c:v>
                </c:pt>
                <c:pt idx="2">
                  <c:v>44985</c:v>
                </c:pt>
                <c:pt idx="3">
                  <c:v>44957</c:v>
                </c:pt>
                <c:pt idx="4">
                  <c:v>44926</c:v>
                </c:pt>
                <c:pt idx="5">
                  <c:v>44895</c:v>
                </c:pt>
                <c:pt idx="6">
                  <c:v>44865</c:v>
                </c:pt>
                <c:pt idx="7">
                  <c:v>44834</c:v>
                </c:pt>
                <c:pt idx="8">
                  <c:v>44804</c:v>
                </c:pt>
                <c:pt idx="9">
                  <c:v>44773</c:v>
                </c:pt>
                <c:pt idx="10">
                  <c:v>44742</c:v>
                </c:pt>
                <c:pt idx="11">
                  <c:v>44712</c:v>
                </c:pt>
                <c:pt idx="12">
                  <c:v>44681</c:v>
                </c:pt>
                <c:pt idx="13">
                  <c:v>44651</c:v>
                </c:pt>
                <c:pt idx="14">
                  <c:v>44620</c:v>
                </c:pt>
                <c:pt idx="15">
                  <c:v>44592</c:v>
                </c:pt>
                <c:pt idx="16">
                  <c:v>44561</c:v>
                </c:pt>
                <c:pt idx="17">
                  <c:v>44530</c:v>
                </c:pt>
                <c:pt idx="18">
                  <c:v>44500</c:v>
                </c:pt>
                <c:pt idx="19">
                  <c:v>44469</c:v>
                </c:pt>
                <c:pt idx="20">
                  <c:v>44439</c:v>
                </c:pt>
                <c:pt idx="21">
                  <c:v>44408</c:v>
                </c:pt>
                <c:pt idx="22">
                  <c:v>44377</c:v>
                </c:pt>
                <c:pt idx="23">
                  <c:v>44347</c:v>
                </c:pt>
                <c:pt idx="24">
                  <c:v>44316</c:v>
                </c:pt>
                <c:pt idx="25">
                  <c:v>44286</c:v>
                </c:pt>
                <c:pt idx="26">
                  <c:v>44255</c:v>
                </c:pt>
                <c:pt idx="27">
                  <c:v>44227</c:v>
                </c:pt>
                <c:pt idx="28">
                  <c:v>44196</c:v>
                </c:pt>
                <c:pt idx="29">
                  <c:v>44165</c:v>
                </c:pt>
                <c:pt idx="30">
                  <c:v>44135</c:v>
                </c:pt>
                <c:pt idx="31">
                  <c:v>44104</c:v>
                </c:pt>
                <c:pt idx="32">
                  <c:v>44074</c:v>
                </c:pt>
                <c:pt idx="33">
                  <c:v>44043</c:v>
                </c:pt>
              </c:numCache>
            </c:numRef>
          </c:cat>
          <c:val>
            <c:numRef>
              <c:f>Sheet1!$K$3:$K$36</c:f>
              <c:numCache>
                <c:formatCode>0.00%</c:formatCode>
                <c:ptCount val="34"/>
                <c:pt idx="0">
                  <c:v>4.6399999999999997E-2</c:v>
                </c:pt>
                <c:pt idx="1">
                  <c:v>4.5700000000000005E-2</c:v>
                </c:pt>
                <c:pt idx="2">
                  <c:v>4.7800000000000002E-2</c:v>
                </c:pt>
                <c:pt idx="3">
                  <c:v>4.5999999999999999E-2</c:v>
                </c:pt>
                <c:pt idx="4">
                  <c:v>4.3099999999999999E-2</c:v>
                </c:pt>
                <c:pt idx="5">
                  <c:v>4.3700000000000003E-2</c:v>
                </c:pt>
                <c:pt idx="6">
                  <c:v>4.6900000000000004E-2</c:v>
                </c:pt>
                <c:pt idx="7">
                  <c:v>4.4600000000000001E-2</c:v>
                </c:pt>
                <c:pt idx="8">
                  <c:v>4.1399999999999999E-2</c:v>
                </c:pt>
                <c:pt idx="9">
                  <c:v>3.9300000000000002E-2</c:v>
                </c:pt>
                <c:pt idx="10">
                  <c:v>4.5100000000000001E-2</c:v>
                </c:pt>
                <c:pt idx="11">
                  <c:v>4.4000000000000004E-2</c:v>
                </c:pt>
                <c:pt idx="12">
                  <c:v>4.4699999999999997E-2</c:v>
                </c:pt>
                <c:pt idx="13">
                  <c:v>4.6100000000000002E-2</c:v>
                </c:pt>
                <c:pt idx="14">
                  <c:v>4.6900000000000004E-2</c:v>
                </c:pt>
                <c:pt idx="15">
                  <c:v>4.8099999999999997E-2</c:v>
                </c:pt>
                <c:pt idx="16">
                  <c:v>4.9299999999999997E-2</c:v>
                </c:pt>
                <c:pt idx="17">
                  <c:v>4.9599999999999998E-2</c:v>
                </c:pt>
                <c:pt idx="18">
                  <c:v>4.3299999999999998E-2</c:v>
                </c:pt>
                <c:pt idx="19">
                  <c:v>4.2000000000000003E-2</c:v>
                </c:pt>
                <c:pt idx="20">
                  <c:v>4.36E-2</c:v>
                </c:pt>
                <c:pt idx="21">
                  <c:v>4.3400000000000001E-2</c:v>
                </c:pt>
                <c:pt idx="22">
                  <c:v>4.1299999999999996E-2</c:v>
                </c:pt>
                <c:pt idx="23">
                  <c:v>4.0500000000000001E-2</c:v>
                </c:pt>
                <c:pt idx="24">
                  <c:v>3.9800000000000002E-2</c:v>
                </c:pt>
                <c:pt idx="25">
                  <c:v>2.87E-2</c:v>
                </c:pt>
                <c:pt idx="26">
                  <c:v>2.1899999999999999E-2</c:v>
                </c:pt>
                <c:pt idx="27">
                  <c:v>2.0400000000000001E-2</c:v>
                </c:pt>
                <c:pt idx="28">
                  <c:v>1.9299999999999998E-2</c:v>
                </c:pt>
                <c:pt idx="29">
                  <c:v>1.78E-2</c:v>
                </c:pt>
                <c:pt idx="30">
                  <c:v>1.83E-2</c:v>
                </c:pt>
                <c:pt idx="31">
                  <c:v>1.9199999999999998E-2</c:v>
                </c:pt>
                <c:pt idx="32">
                  <c:v>1.67E-2</c:v>
                </c:pt>
                <c:pt idx="33">
                  <c:v>1.5300000000000001E-2</c:v>
                </c:pt>
              </c:numCache>
            </c:numRef>
          </c:val>
          <c:smooth val="0"/>
          <c:extLst>
            <c:ext xmlns:c16="http://schemas.microsoft.com/office/drawing/2014/chart" uri="{C3380CC4-5D6E-409C-BE32-E72D297353CC}">
              <c16:uniqueId val="{00000000-AFCB-4ADF-ABFC-C908CE7B104B}"/>
            </c:ext>
          </c:extLst>
        </c:ser>
        <c:dLbls>
          <c:showLegendKey val="0"/>
          <c:showVal val="0"/>
          <c:showCatName val="0"/>
          <c:showSerName val="0"/>
          <c:showPercent val="0"/>
          <c:showBubbleSize val="0"/>
        </c:dLbls>
        <c:smooth val="0"/>
        <c:axId val="1621101664"/>
        <c:axId val="1621103328"/>
      </c:lineChart>
      <c:dateAx>
        <c:axId val="1621101664"/>
        <c:scaling>
          <c:orientation val="minMax"/>
        </c:scaling>
        <c:delete val="0"/>
        <c:axPos val="b"/>
        <c:numFmt formatCode="[$-409]mmm\-yy;@" sourceLinked="0"/>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621103328"/>
        <c:crosses val="autoZero"/>
        <c:auto val="1"/>
        <c:lblOffset val="100"/>
        <c:baseTimeUnit val="months"/>
        <c:majorUnit val="3"/>
        <c:majorTimeUnit val="months"/>
      </c:dateAx>
      <c:valAx>
        <c:axId val="162110332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6211016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dirty="0">
                <a:solidFill>
                  <a:schemeClr val="tx1"/>
                </a:solidFill>
              </a:rPr>
              <a:t>Personal Spending</a:t>
            </a:r>
          </a:p>
          <a:p>
            <a:pPr>
              <a:defRPr/>
            </a:pPr>
            <a:r>
              <a:rPr lang="en-US" sz="1100" b="0" i="1" dirty="0">
                <a:solidFill>
                  <a:schemeClr val="tx1"/>
                </a:solidFill>
              </a:rPr>
              <a:t>Personal Consumption Expenditure MoM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Sheet1!$E$2</c:f>
              <c:strCache>
                <c:ptCount val="1"/>
                <c:pt idx="0">
                  <c:v>Pos</c:v>
                </c:pt>
              </c:strCache>
            </c:strRef>
          </c:tx>
          <c:spPr>
            <a:solidFill>
              <a:schemeClr val="accent1"/>
            </a:solidFill>
            <a:ln>
              <a:noFill/>
            </a:ln>
            <a:effectLst/>
          </c:spPr>
          <c:invertIfNegative val="0"/>
          <c:dLbls>
            <c:dLbl>
              <c:idx val="24"/>
              <c:delete val="1"/>
              <c:extLst>
                <c:ext xmlns:c15="http://schemas.microsoft.com/office/drawing/2012/chart" uri="{CE6537A1-D6FC-4f65-9D91-7224C49458BB}"/>
                <c:ext xmlns:c16="http://schemas.microsoft.com/office/drawing/2014/chart" uri="{C3380CC4-5D6E-409C-BE32-E72D297353CC}">
                  <c16:uniqueId val="{00000000-3B1E-403E-B171-B357B60ECE24}"/>
                </c:ext>
              </c:extLst>
            </c:dLbl>
            <c:dLbl>
              <c:idx val="25"/>
              <c:layout>
                <c:manualLayout>
                  <c:x val="1.4760967429588399E-17"/>
                  <c:y val="-0.1596157757284834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1E-403E-B171-B357B60ECE24}"/>
                </c:ext>
              </c:extLst>
            </c:dLbl>
            <c:dLbl>
              <c:idx val="26"/>
              <c:layout>
                <c:manualLayout>
                  <c:x val="-2.9521934859176797E-17"/>
                  <c:y val="-0.102842240162294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1E-403E-B171-B357B60ECE24}"/>
                </c:ext>
              </c:extLst>
            </c:dLbl>
            <c:dLbl>
              <c:idx val="27"/>
              <c:layout>
                <c:manualLayout>
                  <c:x val="0"/>
                  <c:y val="-0.1596157757284834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1E-403E-B171-B357B60ECE24}"/>
                </c:ext>
              </c:extLst>
            </c:dLbl>
            <c:dLbl>
              <c:idx val="28"/>
              <c:layout>
                <c:manualLayout>
                  <c:x val="0"/>
                  <c:y val="-6.60764142698744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B1E-403E-B171-B357B60ECE24}"/>
                </c:ext>
              </c:extLst>
            </c:dLbl>
            <c:dLbl>
              <c:idx val="29"/>
              <c:layout>
                <c:manualLayout>
                  <c:x val="-3.2206119162640902E-3"/>
                  <c:y val="-0.102842240162294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1E-403E-B171-B357B60ECE24}"/>
                </c:ext>
              </c:extLst>
            </c:dLbl>
            <c:dLbl>
              <c:idx val="30"/>
              <c:layout>
                <c:manualLayout>
                  <c:x val="-1.6103059581320451E-3"/>
                  <c:y val="-0.1596157757284834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B1E-403E-B171-B357B60ECE24}"/>
                </c:ext>
              </c:extLst>
            </c:dLbl>
            <c:dLbl>
              <c:idx val="31"/>
              <c:delete val="1"/>
              <c:extLst>
                <c:ext xmlns:c15="http://schemas.microsoft.com/office/drawing/2012/chart" uri="{CE6537A1-D6FC-4f65-9D91-7224C49458BB}"/>
                <c:ext xmlns:c16="http://schemas.microsoft.com/office/drawing/2014/chart" uri="{C3380CC4-5D6E-409C-BE32-E72D297353CC}">
                  <c16:uniqueId val="{00000007-3B1E-403E-B171-B357B60ECE24}"/>
                </c:ext>
              </c:extLst>
            </c:dLbl>
            <c:dLbl>
              <c:idx val="32"/>
              <c:layout>
                <c:manualLayout>
                  <c:x val="-5.9043869718353595E-17"/>
                  <c:y val="-0.10554402981073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B1E-403E-B171-B357B60ECE24}"/>
                </c:ext>
              </c:extLst>
            </c:dLbl>
            <c:dLbl>
              <c:idx val="33"/>
              <c:layout>
                <c:manualLayout>
                  <c:x val="0"/>
                  <c:y val="-9.41892801496323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B1E-403E-B171-B357B60ECE24}"/>
                </c:ext>
              </c:extLst>
            </c:dLbl>
            <c:dLbl>
              <c:idx val="34"/>
              <c:layout>
                <c:manualLayout>
                  <c:x val="0"/>
                  <c:y val="-0.1037127695513837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B1E-403E-B171-B357B60ECE24}"/>
                </c:ext>
              </c:extLst>
            </c:dLbl>
            <c:dLbl>
              <c:idx val="35"/>
              <c:delete val="1"/>
              <c:extLst>
                <c:ext xmlns:c15="http://schemas.microsoft.com/office/drawing/2012/chart" uri="{CE6537A1-D6FC-4f65-9D91-7224C49458BB}"/>
                <c:ext xmlns:c16="http://schemas.microsoft.com/office/drawing/2014/chart" uri="{C3380CC4-5D6E-409C-BE32-E72D297353CC}">
                  <c16:uniqueId val="{0000000B-3B1E-403E-B171-B357B60ECE24}"/>
                </c:ext>
              </c:extLst>
            </c:dLbl>
            <c:dLbl>
              <c:idx val="36"/>
              <c:delete val="1"/>
              <c:extLst>
                <c:ext xmlns:c15="http://schemas.microsoft.com/office/drawing/2012/chart" uri="{CE6537A1-D6FC-4f65-9D91-7224C49458BB}"/>
                <c:ext xmlns:c16="http://schemas.microsoft.com/office/drawing/2014/chart" uri="{C3380CC4-5D6E-409C-BE32-E72D297353CC}">
                  <c16:uniqueId val="{0000000C-3B1E-403E-B171-B357B60ECE24}"/>
                </c:ext>
              </c:extLst>
            </c:dLbl>
            <c:dLbl>
              <c:idx val="37"/>
              <c:layout>
                <c:manualLayout>
                  <c:x val="-1.6103059581320451E-3"/>
                  <c:y val="-0.248210436651755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B1E-403E-B171-B357B60ECE24}"/>
                </c:ext>
              </c:extLst>
            </c:dLbl>
            <c:dLbl>
              <c:idx val="38"/>
              <c:layout>
                <c:manualLayout>
                  <c:x val="1.1808773943670719E-16"/>
                  <c:y val="-2.865130915536524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B1E-403E-B171-B357B60ECE24}"/>
                </c:ext>
              </c:extLst>
            </c:dLbl>
            <c:dLbl>
              <c:idx val="39"/>
              <c:layout>
                <c:manualLayout>
                  <c:x val="-1.6103059581321633E-3"/>
                  <c:y val="-3.24214757813278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B1E-403E-B171-B357B60ECE24}"/>
                </c:ext>
              </c:extLst>
            </c:dLbl>
            <c:dLbl>
              <c:idx val="40"/>
              <c:layout>
                <c:manualLayout>
                  <c:x val="-1.1808773943670719E-16"/>
                  <c:y val="-0.1122431917028253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B1E-403E-B171-B357B60ECE2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Sheet1!$B$3:$B$43</c:f>
              <c:numCache>
                <c:formatCode>m/d/yyyy</c:formatCode>
                <c:ptCount val="41"/>
                <c:pt idx="0">
                  <c:v>43830</c:v>
                </c:pt>
                <c:pt idx="1">
                  <c:v>43861</c:v>
                </c:pt>
                <c:pt idx="2">
                  <c:v>43890</c:v>
                </c:pt>
                <c:pt idx="3">
                  <c:v>43921</c:v>
                </c:pt>
                <c:pt idx="4">
                  <c:v>43951</c:v>
                </c:pt>
                <c:pt idx="5">
                  <c:v>43982</c:v>
                </c:pt>
                <c:pt idx="6">
                  <c:v>44012</c:v>
                </c:pt>
                <c:pt idx="7">
                  <c:v>44043</c:v>
                </c:pt>
                <c:pt idx="8">
                  <c:v>44074</c:v>
                </c:pt>
                <c:pt idx="9">
                  <c:v>44104</c:v>
                </c:pt>
                <c:pt idx="10">
                  <c:v>44135</c:v>
                </c:pt>
                <c:pt idx="11">
                  <c:v>44165</c:v>
                </c:pt>
                <c:pt idx="12">
                  <c:v>44196</c:v>
                </c:pt>
                <c:pt idx="13">
                  <c:v>44227</c:v>
                </c:pt>
                <c:pt idx="14">
                  <c:v>44255</c:v>
                </c:pt>
                <c:pt idx="15">
                  <c:v>44286</c:v>
                </c:pt>
                <c:pt idx="16">
                  <c:v>44316</c:v>
                </c:pt>
                <c:pt idx="17">
                  <c:v>44347</c:v>
                </c:pt>
                <c:pt idx="18">
                  <c:v>44377</c:v>
                </c:pt>
                <c:pt idx="19">
                  <c:v>44408</c:v>
                </c:pt>
                <c:pt idx="20">
                  <c:v>44439</c:v>
                </c:pt>
                <c:pt idx="21">
                  <c:v>44469</c:v>
                </c:pt>
                <c:pt idx="22">
                  <c:v>44500</c:v>
                </c:pt>
                <c:pt idx="23">
                  <c:v>44530</c:v>
                </c:pt>
                <c:pt idx="24">
                  <c:v>44561</c:v>
                </c:pt>
                <c:pt idx="25">
                  <c:v>44592</c:v>
                </c:pt>
                <c:pt idx="26">
                  <c:v>44620</c:v>
                </c:pt>
                <c:pt idx="27">
                  <c:v>44651</c:v>
                </c:pt>
                <c:pt idx="28">
                  <c:v>44681</c:v>
                </c:pt>
                <c:pt idx="29">
                  <c:v>44712</c:v>
                </c:pt>
                <c:pt idx="30">
                  <c:v>44742</c:v>
                </c:pt>
                <c:pt idx="31">
                  <c:v>44773</c:v>
                </c:pt>
                <c:pt idx="32">
                  <c:v>44804</c:v>
                </c:pt>
                <c:pt idx="33">
                  <c:v>44834</c:v>
                </c:pt>
                <c:pt idx="34">
                  <c:v>44865</c:v>
                </c:pt>
                <c:pt idx="35">
                  <c:v>44895</c:v>
                </c:pt>
                <c:pt idx="36">
                  <c:v>44926</c:v>
                </c:pt>
                <c:pt idx="37">
                  <c:v>44957</c:v>
                </c:pt>
                <c:pt idx="38">
                  <c:v>44985</c:v>
                </c:pt>
                <c:pt idx="39">
                  <c:v>45016</c:v>
                </c:pt>
                <c:pt idx="40">
                  <c:v>45046</c:v>
                </c:pt>
              </c:numCache>
            </c:numRef>
          </c:cat>
          <c:val>
            <c:numRef>
              <c:f>Sheet1!$E$3:$E$43</c:f>
              <c:numCache>
                <c:formatCode>General</c:formatCode>
                <c:ptCount val="41"/>
                <c:pt idx="0">
                  <c:v>0.5</c:v>
                </c:pt>
                <c:pt idx="1">
                  <c:v>0.3</c:v>
                </c:pt>
                <c:pt idx="2">
                  <c:v>0.4</c:v>
                </c:pt>
                <c:pt idx="3">
                  <c:v>0</c:v>
                </c:pt>
                <c:pt idx="4">
                  <c:v>0</c:v>
                </c:pt>
                <c:pt idx="5">
                  <c:v>8.6999999999999993</c:v>
                </c:pt>
                <c:pt idx="6">
                  <c:v>6.2</c:v>
                </c:pt>
                <c:pt idx="7">
                  <c:v>2.1</c:v>
                </c:pt>
                <c:pt idx="8">
                  <c:v>0.9</c:v>
                </c:pt>
                <c:pt idx="9">
                  <c:v>1.6</c:v>
                </c:pt>
                <c:pt idx="10">
                  <c:v>0.3</c:v>
                </c:pt>
                <c:pt idx="11">
                  <c:v>0</c:v>
                </c:pt>
                <c:pt idx="12">
                  <c:v>0.1</c:v>
                </c:pt>
                <c:pt idx="13">
                  <c:v>2.5</c:v>
                </c:pt>
                <c:pt idx="14">
                  <c:v>0</c:v>
                </c:pt>
                <c:pt idx="15">
                  <c:v>5.2</c:v>
                </c:pt>
                <c:pt idx="16">
                  <c:v>0.6</c:v>
                </c:pt>
                <c:pt idx="17">
                  <c:v>0.4</c:v>
                </c:pt>
                <c:pt idx="18">
                  <c:v>1.2</c:v>
                </c:pt>
                <c:pt idx="19">
                  <c:v>0.4</c:v>
                </c:pt>
                <c:pt idx="20">
                  <c:v>0.7</c:v>
                </c:pt>
                <c:pt idx="21">
                  <c:v>0.8</c:v>
                </c:pt>
                <c:pt idx="22">
                  <c:v>1.3</c:v>
                </c:pt>
                <c:pt idx="23">
                  <c:v>0.5</c:v>
                </c:pt>
                <c:pt idx="24">
                  <c:v>0</c:v>
                </c:pt>
                <c:pt idx="25">
                  <c:v>1.2</c:v>
                </c:pt>
                <c:pt idx="26">
                  <c:v>0.7</c:v>
                </c:pt>
                <c:pt idx="27">
                  <c:v>1.2</c:v>
                </c:pt>
                <c:pt idx="28">
                  <c:v>0.4</c:v>
                </c:pt>
                <c:pt idx="29">
                  <c:v>0.7</c:v>
                </c:pt>
                <c:pt idx="30">
                  <c:v>1.2</c:v>
                </c:pt>
                <c:pt idx="31">
                  <c:v>0</c:v>
                </c:pt>
                <c:pt idx="32">
                  <c:v>0.7</c:v>
                </c:pt>
                <c:pt idx="33">
                  <c:v>0.6</c:v>
                </c:pt>
                <c:pt idx="34">
                  <c:v>0.7</c:v>
                </c:pt>
                <c:pt idx="35">
                  <c:v>0</c:v>
                </c:pt>
                <c:pt idx="36">
                  <c:v>0</c:v>
                </c:pt>
                <c:pt idx="37">
                  <c:v>1.9</c:v>
                </c:pt>
                <c:pt idx="38">
                  <c:v>0.1</c:v>
                </c:pt>
                <c:pt idx="39">
                  <c:v>0.1</c:v>
                </c:pt>
                <c:pt idx="40">
                  <c:v>0.8</c:v>
                </c:pt>
              </c:numCache>
            </c:numRef>
          </c:val>
          <c:extLst>
            <c:ext xmlns:c16="http://schemas.microsoft.com/office/drawing/2014/chart" uri="{C3380CC4-5D6E-409C-BE32-E72D297353CC}">
              <c16:uniqueId val="{00000011-3B1E-403E-B171-B357B60ECE24}"/>
            </c:ext>
          </c:extLst>
        </c:ser>
        <c:ser>
          <c:idx val="1"/>
          <c:order val="1"/>
          <c:tx>
            <c:strRef>
              <c:f>Sheet1!$D$2</c:f>
              <c:strCache>
                <c:ptCount val="1"/>
                <c:pt idx="0">
                  <c:v>Neg</c:v>
                </c:pt>
              </c:strCache>
            </c:strRef>
          </c:tx>
          <c:spPr>
            <a:solidFill>
              <a:schemeClr val="accent2"/>
            </a:solidFill>
            <a:ln>
              <a:noFill/>
            </a:ln>
            <a:effectLst/>
          </c:spPr>
          <c:invertIfNegative val="0"/>
          <c:dPt>
            <c:idx val="24"/>
            <c:invertIfNegative val="0"/>
            <c:bubble3D val="0"/>
            <c:spPr>
              <a:solidFill>
                <a:schemeClr val="accent6"/>
              </a:solidFill>
              <a:ln>
                <a:noFill/>
              </a:ln>
              <a:effectLst/>
            </c:spPr>
            <c:extLst>
              <c:ext xmlns:c16="http://schemas.microsoft.com/office/drawing/2014/chart" uri="{C3380CC4-5D6E-409C-BE32-E72D297353CC}">
                <c16:uniqueId val="{00000013-3B1E-403E-B171-B357B60ECE24}"/>
              </c:ext>
            </c:extLst>
          </c:dPt>
          <c:dPt>
            <c:idx val="31"/>
            <c:invertIfNegative val="0"/>
            <c:bubble3D val="0"/>
            <c:spPr>
              <a:solidFill>
                <a:schemeClr val="accent6"/>
              </a:solidFill>
              <a:ln>
                <a:noFill/>
              </a:ln>
              <a:effectLst/>
            </c:spPr>
            <c:extLst>
              <c:ext xmlns:c16="http://schemas.microsoft.com/office/drawing/2014/chart" uri="{C3380CC4-5D6E-409C-BE32-E72D297353CC}">
                <c16:uniqueId val="{00000015-3B1E-403E-B171-B357B60ECE24}"/>
              </c:ext>
            </c:extLst>
          </c:dPt>
          <c:dPt>
            <c:idx val="35"/>
            <c:invertIfNegative val="0"/>
            <c:bubble3D val="0"/>
            <c:spPr>
              <a:solidFill>
                <a:schemeClr val="accent6"/>
              </a:solidFill>
              <a:ln>
                <a:noFill/>
              </a:ln>
              <a:effectLst/>
            </c:spPr>
            <c:extLst>
              <c:ext xmlns:c16="http://schemas.microsoft.com/office/drawing/2014/chart" uri="{C3380CC4-5D6E-409C-BE32-E72D297353CC}">
                <c16:uniqueId val="{00000017-3B1E-403E-B171-B357B60ECE24}"/>
              </c:ext>
            </c:extLst>
          </c:dPt>
          <c:dPt>
            <c:idx val="36"/>
            <c:invertIfNegative val="0"/>
            <c:bubble3D val="0"/>
            <c:spPr>
              <a:solidFill>
                <a:schemeClr val="accent6"/>
              </a:solidFill>
              <a:ln>
                <a:noFill/>
              </a:ln>
              <a:effectLst/>
            </c:spPr>
            <c:extLst>
              <c:ext xmlns:c16="http://schemas.microsoft.com/office/drawing/2014/chart" uri="{C3380CC4-5D6E-409C-BE32-E72D297353CC}">
                <c16:uniqueId val="{00000019-3B1E-403E-B171-B357B60ECE24}"/>
              </c:ext>
            </c:extLst>
          </c:dPt>
          <c:dLbls>
            <c:dLbl>
              <c:idx val="24"/>
              <c:layout>
                <c:manualLayout>
                  <c:x val="1.4339557141765165E-17"/>
                  <c:y val="-4.86755082601073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B1E-403E-B171-B357B60ECE24}"/>
                </c:ext>
              </c:extLst>
            </c:dLbl>
            <c:dLbl>
              <c:idx val="25"/>
              <c:delete val="1"/>
              <c:extLst>
                <c:ext xmlns:c15="http://schemas.microsoft.com/office/drawing/2012/chart" uri="{CE6537A1-D6FC-4f65-9D91-7224C49458BB}"/>
                <c:ext xmlns:c16="http://schemas.microsoft.com/office/drawing/2014/chart" uri="{C3380CC4-5D6E-409C-BE32-E72D297353CC}">
                  <c16:uniqueId val="{0000001A-3B1E-403E-B171-B357B60ECE24}"/>
                </c:ext>
              </c:extLst>
            </c:dLbl>
            <c:dLbl>
              <c:idx val="26"/>
              <c:delete val="1"/>
              <c:extLst>
                <c:ext xmlns:c15="http://schemas.microsoft.com/office/drawing/2012/chart" uri="{CE6537A1-D6FC-4f65-9D91-7224C49458BB}"/>
                <c:ext xmlns:c16="http://schemas.microsoft.com/office/drawing/2014/chart" uri="{C3380CC4-5D6E-409C-BE32-E72D297353CC}">
                  <c16:uniqueId val="{0000001B-3B1E-403E-B171-B357B60ECE24}"/>
                </c:ext>
              </c:extLst>
            </c:dLbl>
            <c:dLbl>
              <c:idx val="27"/>
              <c:delete val="1"/>
              <c:extLst>
                <c:ext xmlns:c15="http://schemas.microsoft.com/office/drawing/2012/chart" uri="{CE6537A1-D6FC-4f65-9D91-7224C49458BB}"/>
                <c:ext xmlns:c16="http://schemas.microsoft.com/office/drawing/2014/chart" uri="{C3380CC4-5D6E-409C-BE32-E72D297353CC}">
                  <c16:uniqueId val="{0000001C-3B1E-403E-B171-B357B60ECE24}"/>
                </c:ext>
              </c:extLst>
            </c:dLbl>
            <c:dLbl>
              <c:idx val="28"/>
              <c:delete val="1"/>
              <c:extLst>
                <c:ext xmlns:c15="http://schemas.microsoft.com/office/drawing/2012/chart" uri="{CE6537A1-D6FC-4f65-9D91-7224C49458BB}"/>
                <c:ext xmlns:c16="http://schemas.microsoft.com/office/drawing/2014/chart" uri="{C3380CC4-5D6E-409C-BE32-E72D297353CC}">
                  <c16:uniqueId val="{0000001D-3B1E-403E-B171-B357B60ECE24}"/>
                </c:ext>
              </c:extLst>
            </c:dLbl>
            <c:dLbl>
              <c:idx val="29"/>
              <c:delete val="1"/>
              <c:extLst>
                <c:ext xmlns:c15="http://schemas.microsoft.com/office/drawing/2012/chart" uri="{CE6537A1-D6FC-4f65-9D91-7224C49458BB}"/>
                <c:ext xmlns:c16="http://schemas.microsoft.com/office/drawing/2014/chart" uri="{C3380CC4-5D6E-409C-BE32-E72D297353CC}">
                  <c16:uniqueId val="{0000001E-3B1E-403E-B171-B357B60ECE24}"/>
                </c:ext>
              </c:extLst>
            </c:dLbl>
            <c:dLbl>
              <c:idx val="30"/>
              <c:delete val="1"/>
              <c:extLst>
                <c:ext xmlns:c15="http://schemas.microsoft.com/office/drawing/2012/chart" uri="{CE6537A1-D6FC-4f65-9D91-7224C49458BB}"/>
                <c:ext xmlns:c16="http://schemas.microsoft.com/office/drawing/2014/chart" uri="{C3380CC4-5D6E-409C-BE32-E72D297353CC}">
                  <c16:uniqueId val="{0000001F-3B1E-403E-B171-B357B60ECE24}"/>
                </c:ext>
              </c:extLst>
            </c:dLbl>
            <c:dLbl>
              <c:idx val="31"/>
              <c:layout>
                <c:manualLayout>
                  <c:x val="-1.1471645713412132E-16"/>
                  <c:y val="-3.14958375371296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B1E-403E-B171-B357B60ECE24}"/>
                </c:ext>
              </c:extLst>
            </c:dLbl>
            <c:dLbl>
              <c:idx val="32"/>
              <c:delete val="1"/>
              <c:extLst>
                <c:ext xmlns:c15="http://schemas.microsoft.com/office/drawing/2012/chart" uri="{CE6537A1-D6FC-4f65-9D91-7224C49458BB}"/>
                <c:ext xmlns:c16="http://schemas.microsoft.com/office/drawing/2014/chart" uri="{C3380CC4-5D6E-409C-BE32-E72D297353CC}">
                  <c16:uniqueId val="{00000020-3B1E-403E-B171-B357B60ECE24}"/>
                </c:ext>
              </c:extLst>
            </c:dLbl>
            <c:dLbl>
              <c:idx val="33"/>
              <c:delete val="1"/>
              <c:extLst>
                <c:ext xmlns:c15="http://schemas.microsoft.com/office/drawing/2012/chart" uri="{CE6537A1-D6FC-4f65-9D91-7224C49458BB}"/>
                <c:ext xmlns:c16="http://schemas.microsoft.com/office/drawing/2014/chart" uri="{C3380CC4-5D6E-409C-BE32-E72D297353CC}">
                  <c16:uniqueId val="{00000021-3B1E-403E-B171-B357B60ECE24}"/>
                </c:ext>
              </c:extLst>
            </c:dLbl>
            <c:dLbl>
              <c:idx val="34"/>
              <c:delete val="1"/>
              <c:extLst>
                <c:ext xmlns:c15="http://schemas.microsoft.com/office/drawing/2012/chart" uri="{CE6537A1-D6FC-4f65-9D91-7224C49458BB}"/>
                <c:ext xmlns:c16="http://schemas.microsoft.com/office/drawing/2014/chart" uri="{C3380CC4-5D6E-409C-BE32-E72D297353CC}">
                  <c16:uniqueId val="{00000022-3B1E-403E-B171-B357B60ECE24}"/>
                </c:ext>
              </c:extLst>
            </c:dLbl>
            <c:dLbl>
              <c:idx val="35"/>
              <c:layout>
                <c:manualLayout>
                  <c:x val="-1.1808773943670719E-16"/>
                  <c:y val="-4.500458240543523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B1E-403E-B171-B357B60ECE24}"/>
                </c:ext>
              </c:extLst>
            </c:dLbl>
            <c:dLbl>
              <c:idx val="36"/>
              <c:layout>
                <c:manualLayout>
                  <c:x val="3.1286850013313551E-3"/>
                  <c:y val="-2.1818972434937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3B1E-403E-B171-B357B60ECE24}"/>
                </c:ext>
              </c:extLst>
            </c:dLbl>
            <c:dLbl>
              <c:idx val="37"/>
              <c:delete val="1"/>
              <c:extLst>
                <c:ext xmlns:c15="http://schemas.microsoft.com/office/drawing/2012/chart" uri="{CE6537A1-D6FC-4f65-9D91-7224C49458BB}"/>
                <c:ext xmlns:c16="http://schemas.microsoft.com/office/drawing/2014/chart" uri="{C3380CC4-5D6E-409C-BE32-E72D297353CC}">
                  <c16:uniqueId val="{00000023-3B1E-403E-B171-B357B60ECE24}"/>
                </c:ext>
              </c:extLst>
            </c:dLbl>
            <c:dLbl>
              <c:idx val="38"/>
              <c:delete val="1"/>
              <c:extLst>
                <c:ext xmlns:c15="http://schemas.microsoft.com/office/drawing/2012/chart" uri="{CE6537A1-D6FC-4f65-9D91-7224C49458BB}"/>
                <c:ext xmlns:c16="http://schemas.microsoft.com/office/drawing/2014/chart" uri="{C3380CC4-5D6E-409C-BE32-E72D297353CC}">
                  <c16:uniqueId val="{00000024-3B1E-403E-B171-B357B60ECE24}"/>
                </c:ext>
              </c:extLst>
            </c:dLbl>
            <c:dLbl>
              <c:idx val="39"/>
              <c:delete val="1"/>
              <c:extLst>
                <c:ext xmlns:c15="http://schemas.microsoft.com/office/drawing/2012/chart" uri="{CE6537A1-D6FC-4f65-9D91-7224C49458BB}"/>
                <c:ext xmlns:c16="http://schemas.microsoft.com/office/drawing/2014/chart" uri="{C3380CC4-5D6E-409C-BE32-E72D297353CC}">
                  <c16:uniqueId val="{00000025-3B1E-403E-B171-B357B60ECE24}"/>
                </c:ext>
              </c:extLst>
            </c:dLbl>
            <c:dLbl>
              <c:idx val="40"/>
              <c:delete val="1"/>
              <c:extLst>
                <c:ext xmlns:c15="http://schemas.microsoft.com/office/drawing/2012/chart" uri="{CE6537A1-D6FC-4f65-9D91-7224C49458BB}"/>
                <c:ext xmlns:c16="http://schemas.microsoft.com/office/drawing/2014/chart" uri="{C3380CC4-5D6E-409C-BE32-E72D297353CC}">
                  <c16:uniqueId val="{00000026-3B1E-403E-B171-B357B60ECE2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Sheet1!$B$3:$B$43</c:f>
              <c:numCache>
                <c:formatCode>m/d/yyyy</c:formatCode>
                <c:ptCount val="41"/>
                <c:pt idx="0">
                  <c:v>43830</c:v>
                </c:pt>
                <c:pt idx="1">
                  <c:v>43861</c:v>
                </c:pt>
                <c:pt idx="2">
                  <c:v>43890</c:v>
                </c:pt>
                <c:pt idx="3">
                  <c:v>43921</c:v>
                </c:pt>
                <c:pt idx="4">
                  <c:v>43951</c:v>
                </c:pt>
                <c:pt idx="5">
                  <c:v>43982</c:v>
                </c:pt>
                <c:pt idx="6">
                  <c:v>44012</c:v>
                </c:pt>
                <c:pt idx="7">
                  <c:v>44043</c:v>
                </c:pt>
                <c:pt idx="8">
                  <c:v>44074</c:v>
                </c:pt>
                <c:pt idx="9">
                  <c:v>44104</c:v>
                </c:pt>
                <c:pt idx="10">
                  <c:v>44135</c:v>
                </c:pt>
                <c:pt idx="11">
                  <c:v>44165</c:v>
                </c:pt>
                <c:pt idx="12">
                  <c:v>44196</c:v>
                </c:pt>
                <c:pt idx="13">
                  <c:v>44227</c:v>
                </c:pt>
                <c:pt idx="14">
                  <c:v>44255</c:v>
                </c:pt>
                <c:pt idx="15">
                  <c:v>44286</c:v>
                </c:pt>
                <c:pt idx="16">
                  <c:v>44316</c:v>
                </c:pt>
                <c:pt idx="17">
                  <c:v>44347</c:v>
                </c:pt>
                <c:pt idx="18">
                  <c:v>44377</c:v>
                </c:pt>
                <c:pt idx="19">
                  <c:v>44408</c:v>
                </c:pt>
                <c:pt idx="20">
                  <c:v>44439</c:v>
                </c:pt>
                <c:pt idx="21">
                  <c:v>44469</c:v>
                </c:pt>
                <c:pt idx="22">
                  <c:v>44500</c:v>
                </c:pt>
                <c:pt idx="23">
                  <c:v>44530</c:v>
                </c:pt>
                <c:pt idx="24">
                  <c:v>44561</c:v>
                </c:pt>
                <c:pt idx="25">
                  <c:v>44592</c:v>
                </c:pt>
                <c:pt idx="26">
                  <c:v>44620</c:v>
                </c:pt>
                <c:pt idx="27">
                  <c:v>44651</c:v>
                </c:pt>
                <c:pt idx="28">
                  <c:v>44681</c:v>
                </c:pt>
                <c:pt idx="29">
                  <c:v>44712</c:v>
                </c:pt>
                <c:pt idx="30">
                  <c:v>44742</c:v>
                </c:pt>
                <c:pt idx="31">
                  <c:v>44773</c:v>
                </c:pt>
                <c:pt idx="32">
                  <c:v>44804</c:v>
                </c:pt>
                <c:pt idx="33">
                  <c:v>44834</c:v>
                </c:pt>
                <c:pt idx="34">
                  <c:v>44865</c:v>
                </c:pt>
                <c:pt idx="35">
                  <c:v>44895</c:v>
                </c:pt>
                <c:pt idx="36">
                  <c:v>44926</c:v>
                </c:pt>
                <c:pt idx="37">
                  <c:v>44957</c:v>
                </c:pt>
                <c:pt idx="38">
                  <c:v>44985</c:v>
                </c:pt>
                <c:pt idx="39">
                  <c:v>45016</c:v>
                </c:pt>
                <c:pt idx="40">
                  <c:v>45046</c:v>
                </c:pt>
              </c:numCache>
            </c:numRef>
          </c:cat>
          <c:val>
            <c:numRef>
              <c:f>Sheet1!$D$3:$D$43</c:f>
              <c:numCache>
                <c:formatCode>General</c:formatCode>
                <c:ptCount val="41"/>
                <c:pt idx="0">
                  <c:v>0</c:v>
                </c:pt>
                <c:pt idx="1">
                  <c:v>0</c:v>
                </c:pt>
                <c:pt idx="2">
                  <c:v>0</c:v>
                </c:pt>
                <c:pt idx="3">
                  <c:v>-6.6</c:v>
                </c:pt>
                <c:pt idx="4">
                  <c:v>-12.5</c:v>
                </c:pt>
                <c:pt idx="5">
                  <c:v>0</c:v>
                </c:pt>
                <c:pt idx="6">
                  <c:v>0</c:v>
                </c:pt>
                <c:pt idx="7">
                  <c:v>0</c:v>
                </c:pt>
                <c:pt idx="8">
                  <c:v>0</c:v>
                </c:pt>
                <c:pt idx="9">
                  <c:v>0</c:v>
                </c:pt>
                <c:pt idx="10">
                  <c:v>0</c:v>
                </c:pt>
                <c:pt idx="11">
                  <c:v>-0.4</c:v>
                </c:pt>
                <c:pt idx="12">
                  <c:v>0</c:v>
                </c:pt>
                <c:pt idx="13">
                  <c:v>0</c:v>
                </c:pt>
                <c:pt idx="14">
                  <c:v>-0.6</c:v>
                </c:pt>
                <c:pt idx="15">
                  <c:v>0</c:v>
                </c:pt>
                <c:pt idx="16">
                  <c:v>0</c:v>
                </c:pt>
                <c:pt idx="17">
                  <c:v>0</c:v>
                </c:pt>
                <c:pt idx="18">
                  <c:v>0</c:v>
                </c:pt>
                <c:pt idx="19">
                  <c:v>0</c:v>
                </c:pt>
                <c:pt idx="20">
                  <c:v>0</c:v>
                </c:pt>
                <c:pt idx="21">
                  <c:v>0</c:v>
                </c:pt>
                <c:pt idx="22">
                  <c:v>0</c:v>
                </c:pt>
                <c:pt idx="23">
                  <c:v>0</c:v>
                </c:pt>
                <c:pt idx="24">
                  <c:v>-0.2</c:v>
                </c:pt>
                <c:pt idx="25">
                  <c:v>0</c:v>
                </c:pt>
                <c:pt idx="26">
                  <c:v>0</c:v>
                </c:pt>
                <c:pt idx="27">
                  <c:v>0</c:v>
                </c:pt>
                <c:pt idx="28">
                  <c:v>0</c:v>
                </c:pt>
                <c:pt idx="29">
                  <c:v>0</c:v>
                </c:pt>
                <c:pt idx="30">
                  <c:v>0</c:v>
                </c:pt>
                <c:pt idx="31">
                  <c:v>-0.1</c:v>
                </c:pt>
                <c:pt idx="32">
                  <c:v>0</c:v>
                </c:pt>
                <c:pt idx="33">
                  <c:v>0</c:v>
                </c:pt>
                <c:pt idx="34">
                  <c:v>0</c:v>
                </c:pt>
                <c:pt idx="35">
                  <c:v>-0.2</c:v>
                </c:pt>
                <c:pt idx="36">
                  <c:v>0</c:v>
                </c:pt>
                <c:pt idx="37">
                  <c:v>0</c:v>
                </c:pt>
                <c:pt idx="38">
                  <c:v>0</c:v>
                </c:pt>
                <c:pt idx="39">
                  <c:v>0</c:v>
                </c:pt>
                <c:pt idx="40">
                  <c:v>0</c:v>
                </c:pt>
              </c:numCache>
            </c:numRef>
          </c:val>
          <c:extLst>
            <c:ext xmlns:c16="http://schemas.microsoft.com/office/drawing/2014/chart" uri="{C3380CC4-5D6E-409C-BE32-E72D297353CC}">
              <c16:uniqueId val="{00000027-3B1E-403E-B171-B357B60ECE24}"/>
            </c:ext>
          </c:extLst>
        </c:ser>
        <c:dLbls>
          <c:dLblPos val="ctr"/>
          <c:showLegendKey val="0"/>
          <c:showVal val="1"/>
          <c:showCatName val="0"/>
          <c:showSerName val="0"/>
          <c:showPercent val="0"/>
          <c:showBubbleSize val="0"/>
        </c:dLbls>
        <c:gapWidth val="25"/>
        <c:overlap val="100"/>
        <c:axId val="1023651088"/>
        <c:axId val="1023626544"/>
      </c:barChart>
      <c:dateAx>
        <c:axId val="1023651088"/>
        <c:scaling>
          <c:orientation val="minMax"/>
          <c:min val="44652"/>
        </c:scaling>
        <c:delete val="0"/>
        <c:axPos val="b"/>
        <c:numFmt formatCode="[$-409]mmm\-yy;@" sourceLinked="0"/>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23626544"/>
        <c:crosses val="autoZero"/>
        <c:auto val="1"/>
        <c:lblOffset val="100"/>
        <c:baseTimeUnit val="months"/>
        <c:majorUnit val="3"/>
        <c:majorTimeUnit val="months"/>
      </c:dateAx>
      <c:valAx>
        <c:axId val="1023626544"/>
        <c:scaling>
          <c:orientation val="minMax"/>
          <c:max val="3"/>
          <c:min val="-0.5"/>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23651088"/>
        <c:crosses val="autoZero"/>
        <c:crossBetween val="between"/>
        <c:dispUnits>
          <c:builtInUnit val="hundre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0.09445</cdr:x>
      <cdr:y>0.90688</cdr:y>
    </cdr:from>
    <cdr:to>
      <cdr:x>0.99854</cdr:x>
      <cdr:y>0.95661</cdr:y>
    </cdr:to>
    <cdr:sp macro="" textlink="">
      <cdr:nvSpPr>
        <cdr:cNvPr id="3" name="Text Box 3"/>
        <cdr:cNvSpPr txBox="1">
          <a:spLocks xmlns:a="http://schemas.openxmlformats.org/drawingml/2006/main" noChangeArrowheads="1"/>
        </cdr:cNvSpPr>
      </cdr:nvSpPr>
      <cdr:spPr bwMode="auto">
        <a:xfrm xmlns:a="http://schemas.openxmlformats.org/drawingml/2006/main">
          <a:off x="776127" y="4086661"/>
          <a:ext cx="7429210" cy="22408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en-US" sz="1200" b="0" i="0" strike="noStrike" dirty="0">
              <a:solidFill>
                <a:srgbClr val="000000"/>
              </a:solidFill>
              <a:latin typeface="Arial" panose="020B0604020202020204" pitchFamily="34" charset="0"/>
              <a:cs typeface="Arial" panose="020B0604020202020204" pitchFamily="34" charset="0"/>
            </a:rPr>
            <a:t>3mo     2yr        5yr     7yr            10yr                                                    20yr                                             30</a:t>
          </a:r>
          <a:r>
            <a:rPr lang="en-US" sz="1200" b="0" i="0" baseline="0" dirty="0">
              <a:latin typeface="Arial" panose="020B0604020202020204" pitchFamily="34" charset="0"/>
              <a:cs typeface="Arial" panose="020B0604020202020204" pitchFamily="34" charset="0"/>
            </a:rPr>
            <a:t>yr</a:t>
          </a:r>
          <a:endParaRPr lang="en-US" sz="1200" b="0" i="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C17EC9-A0EA-6841-AEA1-EE9913425E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C7BA6D-8063-FF43-8F65-910C2230A4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BD0450-26F6-C24B-8C90-9B8D2AD8D5B7}" type="datetimeFigureOut">
              <a:rPr lang="en-US" smtClean="0"/>
              <a:t>6/9/2023</a:t>
            </a:fld>
            <a:endParaRPr lang="en-US"/>
          </a:p>
        </p:txBody>
      </p:sp>
      <p:sp>
        <p:nvSpPr>
          <p:cNvPr id="4" name="Footer Placeholder 3">
            <a:extLst>
              <a:ext uri="{FF2B5EF4-FFF2-40B4-BE49-F238E27FC236}">
                <a16:creationId xmlns:a16="http://schemas.microsoft.com/office/drawing/2014/main" id="{91771BC4-3AE2-8943-87C6-02E2CE3736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1386370-2809-DA4C-8B2E-D0F88162F2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CA221-1412-744F-9D1B-E0449B4F7129}" type="slidenum">
              <a:rPr lang="en-US" smtClean="0"/>
              <a:t>‹#›</a:t>
            </a:fld>
            <a:endParaRPr lang="en-US"/>
          </a:p>
        </p:txBody>
      </p:sp>
    </p:spTree>
    <p:extLst>
      <p:ext uri="{BB962C8B-B14F-4D97-AF65-F5344CB8AC3E}">
        <p14:creationId xmlns:p14="http://schemas.microsoft.com/office/powerpoint/2010/main" val="36389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224F4-6483-6D49-B14A-46F5423FBB31}" type="datetimeFigureOut">
              <a:rPr lang="en-US" smtClean="0"/>
              <a:t>6/9/2023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7F87A-AE43-7B48-8DA9-3E094B3E003C}" type="slidenum">
              <a:rPr lang="en-US" smtClean="0"/>
              <a:t>‹#›</a:t>
            </a:fld>
            <a:endParaRPr lang="en-US"/>
          </a:p>
        </p:txBody>
      </p:sp>
    </p:spTree>
    <p:extLst>
      <p:ext uri="{BB962C8B-B14F-4D97-AF65-F5344CB8AC3E}">
        <p14:creationId xmlns:p14="http://schemas.microsoft.com/office/powerpoint/2010/main" val="649970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6C7FC6-A4DC-4F7E-A199-B30E132195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65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structions">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TextBox 14">
            <a:extLst>
              <a:ext uri="{FF2B5EF4-FFF2-40B4-BE49-F238E27FC236}">
                <a16:creationId xmlns:a16="http://schemas.microsoft.com/office/drawing/2014/main" id="{24176D68-304A-8E46-A1AD-5CBA9CCA7893}"/>
              </a:ext>
            </a:extLst>
          </p:cNvPr>
          <p:cNvSpPr txBox="1"/>
          <p:nvPr/>
        </p:nvSpPr>
        <p:spPr>
          <a:xfrm>
            <a:off x="4790988" y="1175584"/>
            <a:ext cx="3740935" cy="4435060"/>
          </a:xfrm>
          <a:prstGeom prst="rect">
            <a:avLst/>
          </a:prstGeom>
          <a:noFill/>
        </p:spPr>
        <p:txBody>
          <a:bodyPr wrap="square" rtlCol="0">
            <a:noAutofit/>
          </a:bodyPr>
          <a:lstStyle/>
          <a:p>
            <a:pPr marL="228600" marR="0" lvl="0"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600" b="0" i="0" kern="1200" dirty="0">
                <a:solidFill>
                  <a:schemeClr val="tx1"/>
                </a:solidFill>
                <a:effectLst/>
                <a:latin typeface="Arial" panose="020B0604020202020204" pitchFamily="34" charset="0"/>
                <a:ea typeface="+mn-ea"/>
                <a:cs typeface="Arial" panose="020B0604020202020204" pitchFamily="34" charset="0"/>
              </a:rPr>
              <a:t>Maintain proper text sizing.</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Section divider titles: Bold, 40-60pt </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Headings: Bold, 20-28pt</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Body copy and Level 1 bullets: 12-18pt</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Level 2-5 bullets: 10-14pt</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Source copy: Italic, 6-10pt</a:t>
            </a:r>
          </a:p>
          <a:p>
            <a:pPr marL="228600" marR="0" lvl="0"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600" b="0" i="0" kern="1200" dirty="0">
                <a:solidFill>
                  <a:schemeClr val="tx1"/>
                </a:solidFill>
                <a:effectLst/>
                <a:latin typeface="Arial" panose="020B0604020202020204" pitchFamily="34" charset="0"/>
                <a:ea typeface="+mn-ea"/>
                <a:cs typeface="Arial" panose="020B0604020202020204" pitchFamily="34" charset="0"/>
              </a:rPr>
              <a:t>Maintain proper text colors.</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Black text on white or AM Yellow background</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White text on AM Blue or AM Dark Grey background.</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1" i="0" kern="1200" dirty="0">
                <a:solidFill>
                  <a:schemeClr val="tx2"/>
                </a:solidFill>
                <a:effectLst/>
                <a:latin typeface="Arial" panose="020B0604020202020204" pitchFamily="34" charset="0"/>
                <a:ea typeface="+mn-ea"/>
                <a:cs typeface="Arial" panose="020B0604020202020204" pitchFamily="34" charset="0"/>
              </a:rPr>
              <a:t>Blue text can SPARINGLY be used for emphasis on white backgrounds. </a:t>
            </a:r>
            <a:endParaRPr lang="en-US" sz="1400" b="0" i="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600" b="0" i="0" kern="1200" dirty="0">
                <a:solidFill>
                  <a:schemeClr val="tx1"/>
                </a:solidFill>
                <a:effectLst/>
                <a:latin typeface="Arial" panose="020B0604020202020204" pitchFamily="34" charset="0"/>
                <a:ea typeface="+mn-ea"/>
                <a:cs typeface="Arial" panose="020B0604020202020204" pitchFamily="34" charset="0"/>
              </a:rPr>
              <a:t>Left align text in most cases, except for chart titles. </a:t>
            </a:r>
          </a:p>
        </p:txBody>
      </p:sp>
      <p:sp>
        <p:nvSpPr>
          <p:cNvPr id="2" name="TextBox 1">
            <a:extLst>
              <a:ext uri="{FF2B5EF4-FFF2-40B4-BE49-F238E27FC236}">
                <a16:creationId xmlns:a16="http://schemas.microsoft.com/office/drawing/2014/main" id="{249EB178-D34F-1D46-B97E-5B314EF61638}"/>
              </a:ext>
            </a:extLst>
          </p:cNvPr>
          <p:cNvSpPr txBox="1"/>
          <p:nvPr/>
        </p:nvSpPr>
        <p:spPr>
          <a:xfrm>
            <a:off x="646415" y="1175585"/>
            <a:ext cx="3742128" cy="4714854"/>
          </a:xfrm>
          <a:prstGeom prst="rect">
            <a:avLst/>
          </a:prstGeom>
          <a:noFill/>
        </p:spPr>
        <p:txBody>
          <a:bodyPr wrap="square" rtlCol="0">
            <a:noAutofit/>
          </a:bodyPr>
          <a:lstStyle/>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Use fact-based best practices.</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1" i="0" kern="1200" dirty="0">
                <a:solidFill>
                  <a:schemeClr val="tx2"/>
                </a:solidFill>
                <a:effectLst/>
                <a:latin typeface="Arial" panose="020B0604020202020204" pitchFamily="34" charset="0"/>
                <a:ea typeface="+mn-ea"/>
                <a:cs typeface="Arial" panose="020B0604020202020204" pitchFamily="34" charset="0"/>
              </a:rPr>
              <a:t>Use a variety of the slide masters provided to keep interest high!</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Limit words to key phrases and essential information.</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No clip-art, no cartoons.</a:t>
            </a:r>
          </a:p>
          <a:p>
            <a:pPr marL="685800" marR="0" lvl="1" indent="-228600" algn="l" defTabSz="914400" rtl="0" eaLnBrk="1" fontAlgn="auto" latinLnBrk="0" hangingPunct="1">
              <a:lnSpc>
                <a:spcPct val="90000"/>
              </a:lnSpc>
              <a:spcBef>
                <a:spcPts val="500"/>
              </a:spcBef>
              <a:spcAft>
                <a:spcPts val="0"/>
              </a:spcAft>
              <a:buClrTx/>
              <a:buSzTx/>
              <a:buFont typeface=".Lucida Grande UI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Use sentence-case for full thoughts, including in titles. All caps okay if used consistently; don’t use small caps.</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Familiarize yourself with brand guidelines.</a:t>
            </a:r>
          </a:p>
          <a:p>
            <a:pPr marL="685800" marR="0" lvl="1" indent="-228600" algn="l" defTabSz="914400" rtl="0" eaLnBrk="1" fontAlgn="auto" latinLnBrk="0" hangingPunct="1">
              <a:lnSpc>
                <a:spcPct val="90000"/>
              </a:lnSpc>
              <a:spcBef>
                <a:spcPts val="1000"/>
              </a:spcBef>
              <a:spcAft>
                <a:spcPts val="0"/>
              </a:spcAft>
              <a:buClrTx/>
              <a:buSzTx/>
              <a:buFont typeface="System Font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Use PFMAM color theme for charts. </a:t>
            </a:r>
          </a:p>
          <a:p>
            <a:pPr marL="685800" marR="0" lvl="1" indent="-228600" algn="l" defTabSz="914400" rtl="0" eaLnBrk="1" fontAlgn="auto" latinLnBrk="0" hangingPunct="1">
              <a:lnSpc>
                <a:spcPct val="90000"/>
              </a:lnSpc>
              <a:spcBef>
                <a:spcPts val="1000"/>
              </a:spcBef>
              <a:spcAft>
                <a:spcPts val="0"/>
              </a:spcAft>
              <a:buClrTx/>
              <a:buSzTx/>
              <a:buFont typeface="System Font Regular"/>
              <a:buChar char="▸"/>
              <a:tabLst/>
              <a:defRPr/>
            </a:pPr>
            <a:r>
              <a:rPr lang="en-US" sz="1400" b="0" i="0" kern="1200" dirty="0">
                <a:solidFill>
                  <a:schemeClr val="tx1"/>
                </a:solidFill>
                <a:effectLst/>
                <a:latin typeface="Arial" panose="020B0604020202020204" pitchFamily="34" charset="0"/>
                <a:ea typeface="+mn-ea"/>
                <a:cs typeface="Arial" panose="020B0604020202020204" pitchFamily="34" charset="0"/>
              </a:rPr>
              <a:t>Use approved images and icons from the PFMAM stock library. </a:t>
            </a:r>
          </a:p>
          <a:p>
            <a:pPr marL="685800" marR="0" lvl="1"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4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Use </a:t>
            </a:r>
            <a:r>
              <a:rPr kumimoji="0" lang="en-US" sz="14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AM Blue </a:t>
            </a:r>
            <a:r>
              <a:rPr kumimoji="0" lang="en-US" sz="14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and </a:t>
            </a:r>
            <a:r>
              <a:rPr kumimoji="0" lang="en-US"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AM Grey </a:t>
            </a:r>
            <a:r>
              <a:rPr kumimoji="0" lang="en-US" sz="14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as primary colors. AM Yellow and AM Sky Blue are only for charts and splashes of color.</a:t>
            </a:r>
            <a:endParaRPr lang="en-US" sz="1400" b="0" i="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11" name="Text Placeholder 2">
            <a:extLst>
              <a:ext uri="{FF2B5EF4-FFF2-40B4-BE49-F238E27FC236}">
                <a16:creationId xmlns:a16="http://schemas.microsoft.com/office/drawing/2014/main" id="{F0354B57-0CE7-4B43-8FB5-8D443D9B787F}"/>
              </a:ext>
            </a:extLst>
          </p:cNvPr>
          <p:cNvSpPr>
            <a:spLocks noGrp="1"/>
          </p:cNvSpPr>
          <p:nvPr>
            <p:ph type="body" sz="quarter" idx="20" hasCustomPrompt="1"/>
          </p:nvPr>
        </p:nvSpPr>
        <p:spPr>
          <a:xfrm>
            <a:off x="-2" y="0"/>
            <a:ext cx="9144000" cy="850900"/>
          </a:xfrm>
          <a:solidFill>
            <a:schemeClr val="tx1"/>
          </a:solidFill>
        </p:spPr>
        <p:txBody>
          <a:bodyPr lIns="6949440" rIns="274320" anchor="ctr">
            <a:normAutofit/>
          </a:bodyPr>
          <a:lstStyle>
            <a:lvl1pPr marL="0" indent="0" algn="r">
              <a:buNone/>
              <a:defRPr sz="1400" b="1">
                <a:solidFill>
                  <a:schemeClr val="bg2"/>
                </a:solidFill>
              </a:defRPr>
            </a:lvl1pPr>
          </a:lstStyle>
          <a:p>
            <a:pPr lvl="0"/>
            <a:r>
              <a:rPr lang="en-US" dirty="0"/>
              <a:t>Intro</a:t>
            </a:r>
          </a:p>
        </p:txBody>
      </p:sp>
      <p:sp>
        <p:nvSpPr>
          <p:cNvPr id="12" name="Title 4">
            <a:extLst>
              <a:ext uri="{FF2B5EF4-FFF2-40B4-BE49-F238E27FC236}">
                <a16:creationId xmlns:a16="http://schemas.microsoft.com/office/drawing/2014/main" id="{6725261C-3F34-8D4B-9A65-D8840443705B}"/>
              </a:ext>
            </a:extLst>
          </p:cNvPr>
          <p:cNvSpPr>
            <a:spLocks noGrp="1"/>
          </p:cNvSpPr>
          <p:nvPr>
            <p:ph type="title" hasCustomPrompt="1"/>
          </p:nvPr>
        </p:nvSpPr>
        <p:spPr>
          <a:xfrm>
            <a:off x="1" y="1"/>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dirty="0"/>
              <a:t>PowerPoint Instructions, Part 1</a:t>
            </a:r>
          </a:p>
        </p:txBody>
      </p:sp>
      <p:sp>
        <p:nvSpPr>
          <p:cNvPr id="8" name="Slide Number Placeholder 5">
            <a:extLst>
              <a:ext uri="{FF2B5EF4-FFF2-40B4-BE49-F238E27FC236}">
                <a16:creationId xmlns:a16="http://schemas.microsoft.com/office/drawing/2014/main" id="{53496CB1-1E48-9247-AF65-11BF88884750}"/>
              </a:ext>
            </a:extLst>
          </p:cNvPr>
          <p:cNvSpPr>
            <a:spLocks noGrp="1"/>
          </p:cNvSpPr>
          <p:nvPr>
            <p:ph type="sldNum" sz="quarter" idx="12"/>
          </p:nvPr>
        </p:nvSpPr>
        <p:spPr>
          <a:xfrm>
            <a:off x="8355313" y="6356351"/>
            <a:ext cx="530742" cy="365125"/>
          </a:xfrm>
          <a:prstGeom prst="rect">
            <a:avLst/>
          </a:prstGeom>
        </p:spPr>
        <p:txBody>
          <a:bodyPr/>
          <a:lstStyle>
            <a:lvl1pPr>
              <a:defRPr>
                <a:solidFill>
                  <a:srgbClr val="000000"/>
                </a:solidFill>
              </a:defRPr>
            </a:lvl1pPr>
          </a:lstStyle>
          <a:p>
            <a:fld id="{FD845BF6-A18A-6A48-A06C-84515F0BDF46}" type="slidenum">
              <a:rPr lang="en-US" smtClean="0"/>
              <a:pPr/>
              <a:t>‹#›</a:t>
            </a:fld>
            <a:endParaRPr lang="en-US" dirty="0"/>
          </a:p>
        </p:txBody>
      </p:sp>
      <p:cxnSp>
        <p:nvCxnSpPr>
          <p:cNvPr id="13" name="Straight Connector 12">
            <a:extLst>
              <a:ext uri="{FF2B5EF4-FFF2-40B4-BE49-F238E27FC236}">
                <a16:creationId xmlns:a16="http://schemas.microsoft.com/office/drawing/2014/main" id="{408934B1-DB03-43F9-B26E-3452B2234A34}"/>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03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Color Blue">
    <p:bg>
      <p:bgPr>
        <a:solidFill>
          <a:schemeClr val="bg1">
            <a:alpha val="50000"/>
          </a:schemeClr>
        </a:solidFill>
        <a:effectLst/>
      </p:bgPr>
    </p:bg>
    <p:spTree>
      <p:nvGrpSpPr>
        <p:cNvPr id="1" name=""/>
        <p:cNvGrpSpPr/>
        <p:nvPr/>
      </p:nvGrpSpPr>
      <p:grpSpPr>
        <a:xfrm>
          <a:off x="0" y="0"/>
          <a:ext cx="0" cy="0"/>
          <a:chOff x="0" y="0"/>
          <a:chExt cx="0" cy="0"/>
        </a:xfrm>
      </p:grpSpPr>
      <p:sp>
        <p:nvSpPr>
          <p:cNvPr id="12" name="Google Shape;27;p6">
            <a:extLst>
              <a:ext uri="{FF2B5EF4-FFF2-40B4-BE49-F238E27FC236}">
                <a16:creationId xmlns:a16="http://schemas.microsoft.com/office/drawing/2014/main" id="{AAAEB827-DDDA-0B4D-B620-3F379E5ACEAE}"/>
              </a:ext>
            </a:extLst>
          </p:cNvPr>
          <p:cNvSpPr/>
          <p:nvPr/>
        </p:nvSpPr>
        <p:spPr>
          <a:xfrm>
            <a:off x="0" y="0"/>
            <a:ext cx="4570453" cy="6858000"/>
          </a:xfrm>
          <a:prstGeom prst="rect">
            <a:avLst/>
          </a:prstGeom>
          <a:solidFill>
            <a:schemeClr val="tx2">
              <a:lumMod val="40000"/>
              <a:lumOff val="6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sp>
        <p:nvSpPr>
          <p:cNvPr id="15" name="Content Placeholder 3">
            <a:extLst>
              <a:ext uri="{FF2B5EF4-FFF2-40B4-BE49-F238E27FC236}">
                <a16:creationId xmlns:a16="http://schemas.microsoft.com/office/drawing/2014/main" id="{36243FDD-B2E0-6D4D-9B56-87AE7E2ABCA5}"/>
              </a:ext>
            </a:extLst>
          </p:cNvPr>
          <p:cNvSpPr>
            <a:spLocks noGrp="1"/>
          </p:cNvSpPr>
          <p:nvPr>
            <p:ph sz="quarter" idx="14" hasCustomPrompt="1"/>
          </p:nvPr>
        </p:nvSpPr>
        <p:spPr>
          <a:xfrm>
            <a:off x="4573548" y="0"/>
            <a:ext cx="4572000" cy="6858000"/>
          </a:xfrm>
        </p:spPr>
        <p:txBody>
          <a:bodyPr anchor="ctr">
            <a:normAutofit/>
          </a:bodyPr>
          <a:lstStyle>
            <a:lvl1pPr marL="342900" indent="-342900" algn="ctr">
              <a:buFont typeface="System Font Regular"/>
              <a:buChar char="▸"/>
              <a:defRPr sz="2000"/>
            </a:lvl1pPr>
          </a:lstStyle>
          <a:p>
            <a:r>
              <a:rPr lang="en-US" dirty="0"/>
              <a:t>Click to insert  content only, </a:t>
            </a:r>
            <a:br>
              <a:rPr lang="en-US" dirty="0"/>
            </a:br>
            <a:r>
              <a:rPr lang="en-US" dirty="0"/>
              <a:t>not text.</a:t>
            </a:r>
          </a:p>
        </p:txBody>
      </p:sp>
      <p:pic>
        <p:nvPicPr>
          <p:cNvPr id="16" name="Picture 15" descr="Shape, arrow&#10;&#10;Description automatically generated">
            <a:extLst>
              <a:ext uri="{FF2B5EF4-FFF2-40B4-BE49-F238E27FC236}">
                <a16:creationId xmlns:a16="http://schemas.microsoft.com/office/drawing/2014/main" id="{F9FA608A-F696-9448-AF80-92B7DA8005C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9" name="Content Placeholder 2">
            <a:extLst>
              <a:ext uri="{FF2B5EF4-FFF2-40B4-BE49-F238E27FC236}">
                <a16:creationId xmlns:a16="http://schemas.microsoft.com/office/drawing/2014/main" id="{2D0F3FB0-A810-DB43-A7EA-235870375DE7}"/>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itle 1">
            <a:extLst>
              <a:ext uri="{FF2B5EF4-FFF2-40B4-BE49-F238E27FC236}">
                <a16:creationId xmlns:a16="http://schemas.microsoft.com/office/drawing/2014/main" id="{12D9409B-1C6D-5745-B2FE-7E7CFE17F699}"/>
              </a:ext>
            </a:extLst>
          </p:cNvPr>
          <p:cNvSpPr>
            <a:spLocks noGrp="1"/>
          </p:cNvSpPr>
          <p:nvPr>
            <p:ph type="title"/>
          </p:nvPr>
        </p:nvSpPr>
        <p:spPr>
          <a:xfrm>
            <a:off x="0" y="0"/>
            <a:ext cx="4570453" cy="1072342"/>
          </a:xfrm>
          <a:solidFill>
            <a:schemeClr val="tx2"/>
          </a:solidFill>
        </p:spPr>
        <p:txBody>
          <a:bodyPr lIns="365760" tIns="91440" rIns="182880" bIns="91440" anchor="ctr">
            <a:normAutofit/>
          </a:bodyPr>
          <a:lstStyle>
            <a:lvl1pPr>
              <a:defRPr sz="2200" b="1">
                <a:solidFill>
                  <a:schemeClr val="bg1"/>
                </a:solidFill>
              </a:defRPr>
            </a:lvl1pPr>
          </a:lstStyle>
          <a:p>
            <a:r>
              <a:rPr lang="en-US"/>
              <a:t>Click to edit Master title style</a:t>
            </a:r>
            <a:endParaRPr lang="en-US" dirty="0"/>
          </a:p>
        </p:txBody>
      </p:sp>
      <p:sp>
        <p:nvSpPr>
          <p:cNvPr id="21" name="Slide Number Placeholder 5">
            <a:extLst>
              <a:ext uri="{FF2B5EF4-FFF2-40B4-BE49-F238E27FC236}">
                <a16:creationId xmlns:a16="http://schemas.microsoft.com/office/drawing/2014/main" id="{5E3742EE-67C7-4E58-9815-E4D30259012D}"/>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3" name="Text Placeholder 4">
            <a:extLst>
              <a:ext uri="{FF2B5EF4-FFF2-40B4-BE49-F238E27FC236}">
                <a16:creationId xmlns:a16="http://schemas.microsoft.com/office/drawing/2014/main" id="{39B11459-8B54-1E45-BC1E-920741B7C13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Tree>
    <p:extLst>
      <p:ext uri="{BB962C8B-B14F-4D97-AF65-F5344CB8AC3E}">
        <p14:creationId xmlns:p14="http://schemas.microsoft.com/office/powerpoint/2010/main" val="396447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i-Color Blue">
    <p:bg>
      <p:bgPr>
        <a:solidFill>
          <a:schemeClr val="bg1">
            <a:alpha val="50000"/>
          </a:schemeClr>
        </a:solidFill>
        <a:effectLst/>
      </p:bgPr>
    </p:bg>
    <p:spTree>
      <p:nvGrpSpPr>
        <p:cNvPr id="1" name=""/>
        <p:cNvGrpSpPr/>
        <p:nvPr/>
      </p:nvGrpSpPr>
      <p:grpSpPr>
        <a:xfrm>
          <a:off x="0" y="0"/>
          <a:ext cx="0" cy="0"/>
          <a:chOff x="0" y="0"/>
          <a:chExt cx="0" cy="0"/>
        </a:xfrm>
      </p:grpSpPr>
      <p:sp>
        <p:nvSpPr>
          <p:cNvPr id="12" name="Content Placeholder 3">
            <a:extLst>
              <a:ext uri="{FF2B5EF4-FFF2-40B4-BE49-F238E27FC236}">
                <a16:creationId xmlns:a16="http://schemas.microsoft.com/office/drawing/2014/main" id="{CAB4726F-DB7F-EB4D-9740-CAB08200CA53}"/>
              </a:ext>
            </a:extLst>
          </p:cNvPr>
          <p:cNvSpPr>
            <a:spLocks noGrp="1"/>
          </p:cNvSpPr>
          <p:nvPr>
            <p:ph sz="quarter" idx="14" hasCustomPrompt="1"/>
          </p:nvPr>
        </p:nvSpPr>
        <p:spPr>
          <a:xfrm>
            <a:off x="4826118" y="719381"/>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
        <p:nvSpPr>
          <p:cNvPr id="17" name="Content Placeholder 3">
            <a:extLst>
              <a:ext uri="{FF2B5EF4-FFF2-40B4-BE49-F238E27FC236}">
                <a16:creationId xmlns:a16="http://schemas.microsoft.com/office/drawing/2014/main" id="{3794BD2A-9F52-F643-B499-7F684100E364}"/>
              </a:ext>
            </a:extLst>
          </p:cNvPr>
          <p:cNvSpPr>
            <a:spLocks noGrp="1"/>
          </p:cNvSpPr>
          <p:nvPr>
            <p:ph sz="quarter" idx="17" hasCustomPrompt="1"/>
          </p:nvPr>
        </p:nvSpPr>
        <p:spPr>
          <a:xfrm>
            <a:off x="4826118" y="3429000"/>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
        <p:nvSpPr>
          <p:cNvPr id="18" name="Google Shape;27;p6">
            <a:extLst>
              <a:ext uri="{FF2B5EF4-FFF2-40B4-BE49-F238E27FC236}">
                <a16:creationId xmlns:a16="http://schemas.microsoft.com/office/drawing/2014/main" id="{6DC45496-249E-0B49-897E-7CA916C5FAF1}"/>
              </a:ext>
            </a:extLst>
          </p:cNvPr>
          <p:cNvSpPr/>
          <p:nvPr/>
        </p:nvSpPr>
        <p:spPr>
          <a:xfrm>
            <a:off x="0" y="0"/>
            <a:ext cx="4570453" cy="6858000"/>
          </a:xfrm>
          <a:prstGeom prst="rect">
            <a:avLst/>
          </a:prstGeom>
          <a:solidFill>
            <a:schemeClr val="tx2">
              <a:lumMod val="40000"/>
              <a:lumOff val="6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pic>
        <p:nvPicPr>
          <p:cNvPr id="22" name="Picture 21" descr="Shape, arrow&#10;&#10;Description automatically generated">
            <a:extLst>
              <a:ext uri="{FF2B5EF4-FFF2-40B4-BE49-F238E27FC236}">
                <a16:creationId xmlns:a16="http://schemas.microsoft.com/office/drawing/2014/main" id="{63C90B04-0E12-3142-93E5-2DC547C2979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Content Placeholder 2">
            <a:extLst>
              <a:ext uri="{FF2B5EF4-FFF2-40B4-BE49-F238E27FC236}">
                <a16:creationId xmlns:a16="http://schemas.microsoft.com/office/drawing/2014/main" id="{308D0563-61D6-D141-9A14-28BC6BFC11B2}"/>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187C67B5-7F88-CC4A-9207-D4065C1C980C}"/>
              </a:ext>
            </a:extLst>
          </p:cNvPr>
          <p:cNvSpPr>
            <a:spLocks noGrp="1"/>
          </p:cNvSpPr>
          <p:nvPr>
            <p:ph type="title"/>
          </p:nvPr>
        </p:nvSpPr>
        <p:spPr>
          <a:xfrm>
            <a:off x="0" y="0"/>
            <a:ext cx="4570453" cy="1072342"/>
          </a:xfrm>
          <a:solidFill>
            <a:schemeClr val="tx2"/>
          </a:solidFill>
        </p:spPr>
        <p:txBody>
          <a:bodyPr lIns="365760" tIns="91440" rIns="182880" bIns="91440" anchor="ctr">
            <a:normAutofit/>
          </a:bodyPr>
          <a:lstStyle>
            <a:lvl1pPr>
              <a:defRPr sz="2200" b="1">
                <a:solidFill>
                  <a:schemeClr val="bg1"/>
                </a:solidFill>
              </a:defRPr>
            </a:lvl1pPr>
          </a:lstStyle>
          <a:p>
            <a:r>
              <a:rPr lang="en-US"/>
              <a:t>Click to edit Master title style</a:t>
            </a:r>
            <a:endParaRPr lang="en-US" dirty="0"/>
          </a:p>
        </p:txBody>
      </p:sp>
      <p:sp>
        <p:nvSpPr>
          <p:cNvPr id="23" name="Slide Number Placeholder 5">
            <a:extLst>
              <a:ext uri="{FF2B5EF4-FFF2-40B4-BE49-F238E27FC236}">
                <a16:creationId xmlns:a16="http://schemas.microsoft.com/office/drawing/2014/main" id="{1E517C27-DE86-462C-BDBF-39518484263D}"/>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5" name="Text Placeholder 4">
            <a:extLst>
              <a:ext uri="{FF2B5EF4-FFF2-40B4-BE49-F238E27FC236}">
                <a16:creationId xmlns:a16="http://schemas.microsoft.com/office/drawing/2014/main" id="{77DA63FE-C410-764B-8EE7-15D0734D3565}"/>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Tree>
    <p:extLst>
      <p:ext uri="{BB962C8B-B14F-4D97-AF65-F5344CB8AC3E}">
        <p14:creationId xmlns:p14="http://schemas.microsoft.com/office/powerpoint/2010/main" val="140304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Bi-Color Blue">
    <p:bg>
      <p:bgPr>
        <a:solidFill>
          <a:schemeClr val="bg1"/>
        </a:solidFill>
        <a:effectLst/>
      </p:bgPr>
    </p:bg>
    <p:spTree>
      <p:nvGrpSpPr>
        <p:cNvPr id="1" name=""/>
        <p:cNvGrpSpPr/>
        <p:nvPr/>
      </p:nvGrpSpPr>
      <p:grpSpPr>
        <a:xfrm>
          <a:off x="0" y="0"/>
          <a:ext cx="0" cy="0"/>
          <a:chOff x="0" y="0"/>
          <a:chExt cx="0" cy="0"/>
        </a:xfrm>
      </p:grpSpPr>
      <p:pic>
        <p:nvPicPr>
          <p:cNvPr id="23" name="Picture 22" descr="Shape, arrow&#10;&#10;Description automatically generated">
            <a:extLst>
              <a:ext uri="{FF2B5EF4-FFF2-40B4-BE49-F238E27FC236}">
                <a16:creationId xmlns:a16="http://schemas.microsoft.com/office/drawing/2014/main" id="{405150C3-4112-2643-96DE-9C1C0715729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6" name="Title 1">
            <a:extLst>
              <a:ext uri="{FF2B5EF4-FFF2-40B4-BE49-F238E27FC236}">
                <a16:creationId xmlns:a16="http://schemas.microsoft.com/office/drawing/2014/main" id="{EEEEE8F6-98A2-1048-A2BB-E488C02AC3FF}"/>
              </a:ext>
            </a:extLst>
          </p:cNvPr>
          <p:cNvSpPr>
            <a:spLocks noGrp="1"/>
          </p:cNvSpPr>
          <p:nvPr>
            <p:ph type="title"/>
          </p:nvPr>
        </p:nvSpPr>
        <p:spPr>
          <a:xfrm>
            <a:off x="299235" y="320866"/>
            <a:ext cx="4059936" cy="857004"/>
          </a:xfrm>
          <a:solidFill>
            <a:schemeClr val="tx2"/>
          </a:solidFill>
        </p:spPr>
        <p:txBody>
          <a:bodyPr lIns="182880" tIns="91440" rIns="182880" bIns="91440" anchor="b">
            <a:normAutofit/>
          </a:bodyPr>
          <a:lstStyle>
            <a:lvl1pPr>
              <a:defRPr sz="2200" b="1">
                <a:solidFill>
                  <a:schemeClr val="bg1"/>
                </a:solidFill>
              </a:defRPr>
            </a:lvl1pPr>
          </a:lstStyle>
          <a:p>
            <a:r>
              <a:rPr lang="en-US"/>
              <a:t>Click to edit Master title style</a:t>
            </a:r>
            <a:endParaRPr lang="en-US" dirty="0"/>
          </a:p>
        </p:txBody>
      </p:sp>
      <p:sp>
        <p:nvSpPr>
          <p:cNvPr id="18" name="Text Placeholder 2">
            <a:extLst>
              <a:ext uri="{FF2B5EF4-FFF2-40B4-BE49-F238E27FC236}">
                <a16:creationId xmlns:a16="http://schemas.microsoft.com/office/drawing/2014/main" id="{4D0B8999-EF92-6749-95D1-6567473C6209}"/>
              </a:ext>
            </a:extLst>
          </p:cNvPr>
          <p:cNvSpPr>
            <a:spLocks noGrp="1"/>
          </p:cNvSpPr>
          <p:nvPr>
            <p:ph type="body" sz="quarter" idx="14" hasCustomPrompt="1"/>
          </p:nvPr>
        </p:nvSpPr>
        <p:spPr>
          <a:xfrm>
            <a:off x="4784463" y="320866"/>
            <a:ext cx="4059936" cy="857005"/>
          </a:xfrm>
          <a:solidFill>
            <a:schemeClr val="tx1"/>
          </a:solidFill>
        </p:spPr>
        <p:txBody>
          <a:bodyPr lIns="182880" tIns="91440" rIns="182880" bIns="91440" anchor="b">
            <a:normAutofit/>
          </a:bodyPr>
          <a:lstStyle>
            <a:lvl1pPr marL="0" indent="0">
              <a:buNone/>
              <a:defRPr sz="22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title style</a:t>
            </a:r>
          </a:p>
        </p:txBody>
      </p:sp>
      <p:sp>
        <p:nvSpPr>
          <p:cNvPr id="21" name="Slide Number Placeholder 5">
            <a:extLst>
              <a:ext uri="{FF2B5EF4-FFF2-40B4-BE49-F238E27FC236}">
                <a16:creationId xmlns:a16="http://schemas.microsoft.com/office/drawing/2014/main" id="{96640EB1-4192-4774-898A-538B7E589447}"/>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3" name="Text Placeholder 4">
            <a:extLst>
              <a:ext uri="{FF2B5EF4-FFF2-40B4-BE49-F238E27FC236}">
                <a16:creationId xmlns:a16="http://schemas.microsoft.com/office/drawing/2014/main" id="{C5448112-AF7C-5846-9212-8C78199E42D2}"/>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
        <p:nvSpPr>
          <p:cNvPr id="27" name="Content Placeholder 3">
            <a:extLst>
              <a:ext uri="{FF2B5EF4-FFF2-40B4-BE49-F238E27FC236}">
                <a16:creationId xmlns:a16="http://schemas.microsoft.com/office/drawing/2014/main" id="{A82DE8F2-0E1E-4D66-82FD-2AF9E3EB2CE2}"/>
              </a:ext>
            </a:extLst>
          </p:cNvPr>
          <p:cNvSpPr>
            <a:spLocks noGrp="1"/>
          </p:cNvSpPr>
          <p:nvPr>
            <p:ph sz="half" idx="2"/>
          </p:nvPr>
        </p:nvSpPr>
        <p:spPr>
          <a:xfrm>
            <a:off x="299235"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
            <a:extLst>
              <a:ext uri="{FF2B5EF4-FFF2-40B4-BE49-F238E27FC236}">
                <a16:creationId xmlns:a16="http://schemas.microsoft.com/office/drawing/2014/main" id="{BD2E776F-9096-4750-9F1C-C3157E8C9E9B}"/>
              </a:ext>
            </a:extLst>
          </p:cNvPr>
          <p:cNvSpPr>
            <a:spLocks noGrp="1"/>
          </p:cNvSpPr>
          <p:nvPr>
            <p:ph sz="half" idx="23"/>
          </p:nvPr>
        </p:nvSpPr>
        <p:spPr>
          <a:xfrm>
            <a:off x="4784464"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096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Subheader, +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3A5EAA-E8F6-2646-87BB-1637E98FB04D}"/>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6" name="Text Placeholder 2">
            <a:extLst>
              <a:ext uri="{FF2B5EF4-FFF2-40B4-BE49-F238E27FC236}">
                <a16:creationId xmlns:a16="http://schemas.microsoft.com/office/drawing/2014/main" id="{1A4139AE-E38A-5147-80E6-51ABB1F5EEA2}"/>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9" name="Title 4">
            <a:extLst>
              <a:ext uri="{FF2B5EF4-FFF2-40B4-BE49-F238E27FC236}">
                <a16:creationId xmlns:a16="http://schemas.microsoft.com/office/drawing/2014/main" id="{18A50D40-BC4E-F448-B96D-9C63D14B7C3F}"/>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22" name="Text Placeholder 2">
            <a:extLst>
              <a:ext uri="{FF2B5EF4-FFF2-40B4-BE49-F238E27FC236}">
                <a16:creationId xmlns:a16="http://schemas.microsoft.com/office/drawing/2014/main" id="{82C54500-944E-2944-B5B2-FF032AE5FF5C}"/>
              </a:ext>
            </a:extLst>
          </p:cNvPr>
          <p:cNvSpPr>
            <a:spLocks noGrp="1"/>
          </p:cNvSpPr>
          <p:nvPr>
            <p:ph type="body" sz="quarter" idx="17"/>
          </p:nvPr>
        </p:nvSpPr>
        <p:spPr>
          <a:xfrm>
            <a:off x="0" y="850151"/>
            <a:ext cx="9143998" cy="530741"/>
          </a:xfrm>
          <a:solidFill>
            <a:schemeClr val="tx2">
              <a:lumMod val="40000"/>
              <a:lumOff val="6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sp>
        <p:nvSpPr>
          <p:cNvPr id="26" name="Slide Number Placeholder 5">
            <a:extLst>
              <a:ext uri="{FF2B5EF4-FFF2-40B4-BE49-F238E27FC236}">
                <a16:creationId xmlns:a16="http://schemas.microsoft.com/office/drawing/2014/main" id="{2FB7D0CE-958D-454A-BFA1-9B34559DC97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5" name="Text Placeholder 4">
            <a:extLst>
              <a:ext uri="{FF2B5EF4-FFF2-40B4-BE49-F238E27FC236}">
                <a16:creationId xmlns:a16="http://schemas.microsoft.com/office/drawing/2014/main" id="{AF97DAAC-BEDC-CE48-A46D-E57AD1F8141E}"/>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2CAB44B7-401E-4408-88DB-64688E24629B}"/>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3">
            <a:extLst>
              <a:ext uri="{FF2B5EF4-FFF2-40B4-BE49-F238E27FC236}">
                <a16:creationId xmlns:a16="http://schemas.microsoft.com/office/drawing/2014/main" id="{6F1B2227-B13F-40CC-B7A4-B73DEE0FFFC6}"/>
              </a:ext>
            </a:extLst>
          </p:cNvPr>
          <p:cNvSpPr>
            <a:spLocks noGrp="1"/>
          </p:cNvSpPr>
          <p:nvPr>
            <p:ph sz="half" idx="2"/>
          </p:nvPr>
        </p:nvSpPr>
        <p:spPr>
          <a:xfrm>
            <a:off x="299235" y="1588580"/>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3">
            <a:extLst>
              <a:ext uri="{FF2B5EF4-FFF2-40B4-BE49-F238E27FC236}">
                <a16:creationId xmlns:a16="http://schemas.microsoft.com/office/drawing/2014/main" id="{51E1CD1D-4711-4501-91E3-BCE701605549}"/>
              </a:ext>
            </a:extLst>
          </p:cNvPr>
          <p:cNvSpPr>
            <a:spLocks noGrp="1"/>
          </p:cNvSpPr>
          <p:nvPr>
            <p:ph sz="half" idx="23"/>
          </p:nvPr>
        </p:nvSpPr>
        <p:spPr>
          <a:xfrm>
            <a:off x="4785777" y="1588580"/>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5386260"/>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Subheader, + Content">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Content Placeholder 2">
            <a:extLst>
              <a:ext uri="{FF2B5EF4-FFF2-40B4-BE49-F238E27FC236}">
                <a16:creationId xmlns:a16="http://schemas.microsoft.com/office/drawing/2014/main" id="{5D344D5E-FA52-D141-8DC9-1AEDB586A1AD}"/>
              </a:ext>
            </a:extLst>
          </p:cNvPr>
          <p:cNvSpPr>
            <a:spLocks noGrp="1"/>
          </p:cNvSpPr>
          <p:nvPr>
            <p:ph idx="1"/>
          </p:nvPr>
        </p:nvSpPr>
        <p:spPr>
          <a:xfrm>
            <a:off x="628650" y="1773464"/>
            <a:ext cx="7886700" cy="4116974"/>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2">
            <a:extLst>
              <a:ext uri="{FF2B5EF4-FFF2-40B4-BE49-F238E27FC236}">
                <a16:creationId xmlns:a16="http://schemas.microsoft.com/office/drawing/2014/main" id="{C78B003F-7CF9-9043-9064-EB7F738C845D}"/>
              </a:ext>
            </a:extLst>
          </p:cNvPr>
          <p:cNvSpPr>
            <a:spLocks noGrp="1"/>
          </p:cNvSpPr>
          <p:nvPr>
            <p:ph type="body" sz="quarter" idx="17"/>
          </p:nvPr>
        </p:nvSpPr>
        <p:spPr>
          <a:xfrm>
            <a:off x="0" y="850151"/>
            <a:ext cx="9143998" cy="530741"/>
          </a:xfrm>
          <a:solidFill>
            <a:schemeClr val="tx2">
              <a:lumMod val="40000"/>
              <a:lumOff val="6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sp>
        <p:nvSpPr>
          <p:cNvPr id="11" name="Rectangle 10">
            <a:extLst>
              <a:ext uri="{FF2B5EF4-FFF2-40B4-BE49-F238E27FC236}">
                <a16:creationId xmlns:a16="http://schemas.microsoft.com/office/drawing/2014/main" id="{5A9CC600-BB56-C44D-BCB3-0D23F98876D2}"/>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a:extLst>
              <a:ext uri="{FF2B5EF4-FFF2-40B4-BE49-F238E27FC236}">
                <a16:creationId xmlns:a16="http://schemas.microsoft.com/office/drawing/2014/main" id="{01B0CBEB-F1AC-EB4D-A3AD-4AEC4531FFF5}"/>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5" name="Title 4">
            <a:extLst>
              <a:ext uri="{FF2B5EF4-FFF2-40B4-BE49-F238E27FC236}">
                <a16:creationId xmlns:a16="http://schemas.microsoft.com/office/drawing/2014/main" id="{3CB08C51-F5D7-494A-B096-F4A0FA8D33BB}"/>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25" name="Slide Number Placeholder 5">
            <a:extLst>
              <a:ext uri="{FF2B5EF4-FFF2-40B4-BE49-F238E27FC236}">
                <a16:creationId xmlns:a16="http://schemas.microsoft.com/office/drawing/2014/main" id="{0A29ACDD-7B6F-4B80-B05F-E135A20BBC8C}"/>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8" name="Text Placeholder 4">
            <a:extLst>
              <a:ext uri="{FF2B5EF4-FFF2-40B4-BE49-F238E27FC236}">
                <a16:creationId xmlns:a16="http://schemas.microsoft.com/office/drawing/2014/main" id="{6F7A6C1C-069A-7F40-8B4C-1E31EB013C5F}"/>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9" name="Straight Connector 18">
            <a:extLst>
              <a:ext uri="{FF2B5EF4-FFF2-40B4-BE49-F238E27FC236}">
                <a16:creationId xmlns:a16="http://schemas.microsoft.com/office/drawing/2014/main" id="{F5C33A45-BADD-4EF2-BDE8-221B44F28158}"/>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26172"/>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Rectangle 9">
            <a:extLst>
              <a:ext uri="{FF2B5EF4-FFF2-40B4-BE49-F238E27FC236}">
                <a16:creationId xmlns:a16="http://schemas.microsoft.com/office/drawing/2014/main" id="{8168FC05-86D6-6E45-9A78-720034969029}"/>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a:extLst>
              <a:ext uri="{FF2B5EF4-FFF2-40B4-BE49-F238E27FC236}">
                <a16:creationId xmlns:a16="http://schemas.microsoft.com/office/drawing/2014/main" id="{01541F73-7040-A24F-89F1-750DEAD42B2F}"/>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6" name="Title 4">
            <a:extLst>
              <a:ext uri="{FF2B5EF4-FFF2-40B4-BE49-F238E27FC236}">
                <a16:creationId xmlns:a16="http://schemas.microsoft.com/office/drawing/2014/main" id="{8DFF04D2-6016-7749-9DF7-C6E38B47E7EE}"/>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9E872B00-429B-49F2-9EB8-F53B07C386E6}"/>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480970EB-3E40-8B40-B5D3-D6B409FF0D0E}"/>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FCAF2104-16CB-43DE-9BD2-2DD100085D1C}"/>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Content Placeholder 3">
            <a:extLst>
              <a:ext uri="{FF2B5EF4-FFF2-40B4-BE49-F238E27FC236}">
                <a16:creationId xmlns:a16="http://schemas.microsoft.com/office/drawing/2014/main" id="{BBB4BCF1-44B0-4ACD-BC63-CB6B3A896239}"/>
              </a:ext>
            </a:extLst>
          </p:cNvPr>
          <p:cNvSpPr>
            <a:spLocks noGrp="1"/>
          </p:cNvSpPr>
          <p:nvPr>
            <p:ph sz="half" idx="2"/>
          </p:nvPr>
        </p:nvSpPr>
        <p:spPr>
          <a:xfrm>
            <a:off x="299235"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3">
            <a:extLst>
              <a:ext uri="{FF2B5EF4-FFF2-40B4-BE49-F238E27FC236}">
                <a16:creationId xmlns:a16="http://schemas.microsoft.com/office/drawing/2014/main" id="{953857C7-1278-40AA-8794-EA9662E1E4AF}"/>
              </a:ext>
            </a:extLst>
          </p:cNvPr>
          <p:cNvSpPr>
            <a:spLocks noGrp="1"/>
          </p:cNvSpPr>
          <p:nvPr>
            <p:ph sz="half" idx="23"/>
          </p:nvPr>
        </p:nvSpPr>
        <p:spPr>
          <a:xfrm>
            <a:off x="4785777"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4503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17" name="Content Placeholder 2">
            <a:extLst>
              <a:ext uri="{FF2B5EF4-FFF2-40B4-BE49-F238E27FC236}">
                <a16:creationId xmlns:a16="http://schemas.microsoft.com/office/drawing/2014/main" id="{17A19DC1-F4BD-3D41-BF4E-73DF53CAC525}"/>
              </a:ext>
            </a:extLst>
          </p:cNvPr>
          <p:cNvSpPr>
            <a:spLocks noGrp="1"/>
          </p:cNvSpPr>
          <p:nvPr>
            <p:ph idx="1"/>
          </p:nvPr>
        </p:nvSpPr>
        <p:spPr>
          <a:xfrm>
            <a:off x="628650" y="1189849"/>
            <a:ext cx="7886700" cy="4700589"/>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cxnSp>
        <p:nvCxnSpPr>
          <p:cNvPr id="19" name="Straight Connector 18">
            <a:extLst>
              <a:ext uri="{FF2B5EF4-FFF2-40B4-BE49-F238E27FC236}">
                <a16:creationId xmlns:a16="http://schemas.microsoft.com/office/drawing/2014/main" id="{4263CB64-41E9-F745-A9C3-C227BB930036}"/>
              </a:ext>
            </a:extLst>
          </p:cNvPr>
          <p:cNvCxnSpPr>
            <a:cxnSpLocks/>
          </p:cNvCxnSpPr>
          <p:nvPr/>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168FC05-86D6-6E45-9A78-720034969029}"/>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a:extLst>
              <a:ext uri="{FF2B5EF4-FFF2-40B4-BE49-F238E27FC236}">
                <a16:creationId xmlns:a16="http://schemas.microsoft.com/office/drawing/2014/main" id="{01541F73-7040-A24F-89F1-750DEAD42B2F}"/>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6" name="Title 4">
            <a:extLst>
              <a:ext uri="{FF2B5EF4-FFF2-40B4-BE49-F238E27FC236}">
                <a16:creationId xmlns:a16="http://schemas.microsoft.com/office/drawing/2014/main" id="{8DFF04D2-6016-7749-9DF7-C6E38B47E7EE}"/>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9E872B00-429B-49F2-9EB8-F53B07C386E6}"/>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8" name="Text Placeholder 4">
            <a:extLst>
              <a:ext uri="{FF2B5EF4-FFF2-40B4-BE49-F238E27FC236}">
                <a16:creationId xmlns:a16="http://schemas.microsoft.com/office/drawing/2014/main" id="{74E713A9-5EE2-D242-8DE3-1D79910977C4}"/>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Tree>
    <p:extLst>
      <p:ext uri="{BB962C8B-B14F-4D97-AF65-F5344CB8AC3E}">
        <p14:creationId xmlns:p14="http://schemas.microsoft.com/office/powerpoint/2010/main" val="4168541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2" name="Slide Number Placeholder 5">
            <a:extLst>
              <a:ext uri="{FF2B5EF4-FFF2-40B4-BE49-F238E27FC236}">
                <a16:creationId xmlns:a16="http://schemas.microsoft.com/office/drawing/2014/main" id="{9E872B00-429B-49F2-9EB8-F53B07C386E6}"/>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6" name="Text Placeholder 4">
            <a:extLst>
              <a:ext uri="{FF2B5EF4-FFF2-40B4-BE49-F238E27FC236}">
                <a16:creationId xmlns:a16="http://schemas.microsoft.com/office/drawing/2014/main" id="{4496A968-D31E-EA45-A2EA-BB100B33F035}"/>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A424914F-940A-462C-B686-9BBCDF7BBE2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3">
            <a:extLst>
              <a:ext uri="{FF2B5EF4-FFF2-40B4-BE49-F238E27FC236}">
                <a16:creationId xmlns:a16="http://schemas.microsoft.com/office/drawing/2014/main" id="{93244A46-B022-4ABE-93D2-DD10D8627D8A}"/>
              </a:ext>
            </a:extLst>
          </p:cNvPr>
          <p:cNvSpPr>
            <a:spLocks noGrp="1"/>
          </p:cNvSpPr>
          <p:nvPr>
            <p:ph sz="half" idx="2"/>
          </p:nvPr>
        </p:nvSpPr>
        <p:spPr>
          <a:xfrm>
            <a:off x="312682" y="389970"/>
            <a:ext cx="4059936" cy="551329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3">
            <a:extLst>
              <a:ext uri="{FF2B5EF4-FFF2-40B4-BE49-F238E27FC236}">
                <a16:creationId xmlns:a16="http://schemas.microsoft.com/office/drawing/2014/main" id="{98396A50-27F0-4CD8-B709-94B639458693}"/>
              </a:ext>
            </a:extLst>
          </p:cNvPr>
          <p:cNvSpPr>
            <a:spLocks noGrp="1"/>
          </p:cNvSpPr>
          <p:nvPr>
            <p:ph sz="half" idx="23"/>
          </p:nvPr>
        </p:nvSpPr>
        <p:spPr>
          <a:xfrm>
            <a:off x="4797911" y="389970"/>
            <a:ext cx="4059936" cy="551329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1259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2" name="Text Placeholder 2">
            <a:extLst>
              <a:ext uri="{FF2B5EF4-FFF2-40B4-BE49-F238E27FC236}">
                <a16:creationId xmlns:a16="http://schemas.microsoft.com/office/drawing/2014/main" id="{0AB2C12B-E052-F04B-894D-F2F94BED5398}"/>
              </a:ext>
            </a:extLst>
          </p:cNvPr>
          <p:cNvSpPr>
            <a:spLocks noGrp="1"/>
          </p:cNvSpPr>
          <p:nvPr>
            <p:ph type="body" idx="1"/>
          </p:nvPr>
        </p:nvSpPr>
        <p:spPr>
          <a:xfrm>
            <a:off x="299235" y="1188241"/>
            <a:ext cx="4059936" cy="448661"/>
          </a:xfrm>
          <a:solidFill>
            <a:schemeClr val="accent2"/>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4">
            <a:extLst>
              <a:ext uri="{FF2B5EF4-FFF2-40B4-BE49-F238E27FC236}">
                <a16:creationId xmlns:a16="http://schemas.microsoft.com/office/drawing/2014/main" id="{4A779C9A-4AAF-F04E-A38B-E9113CE59D18}"/>
              </a:ext>
            </a:extLst>
          </p:cNvPr>
          <p:cNvSpPr>
            <a:spLocks noGrp="1"/>
          </p:cNvSpPr>
          <p:nvPr>
            <p:ph type="body" sz="quarter" idx="3"/>
          </p:nvPr>
        </p:nvSpPr>
        <p:spPr>
          <a:xfrm>
            <a:off x="4788173" y="1188242"/>
            <a:ext cx="4059936" cy="448661"/>
          </a:xfrm>
          <a:solidFill>
            <a:schemeClr val="tx2">
              <a:lumMod val="60000"/>
              <a:lumOff val="40000"/>
            </a:schemeClr>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Rectangle 11">
            <a:extLst>
              <a:ext uri="{FF2B5EF4-FFF2-40B4-BE49-F238E27FC236}">
                <a16:creationId xmlns:a16="http://schemas.microsoft.com/office/drawing/2014/main" id="{5A36986F-BF77-1D4E-B3B0-962693CBE1A3}"/>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a:extLst>
              <a:ext uri="{FF2B5EF4-FFF2-40B4-BE49-F238E27FC236}">
                <a16:creationId xmlns:a16="http://schemas.microsoft.com/office/drawing/2014/main" id="{8A0B41EB-9DC2-EE4A-9783-0DC0C191BE00}"/>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4" name="Title 4">
            <a:extLst>
              <a:ext uri="{FF2B5EF4-FFF2-40B4-BE49-F238E27FC236}">
                <a16:creationId xmlns:a16="http://schemas.microsoft.com/office/drawing/2014/main" id="{76E0B742-EE5E-714C-9E20-B8EBAC493F66}"/>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21" name="Slide Number Placeholder 5">
            <a:extLst>
              <a:ext uri="{FF2B5EF4-FFF2-40B4-BE49-F238E27FC236}">
                <a16:creationId xmlns:a16="http://schemas.microsoft.com/office/drawing/2014/main" id="{C87FA2F8-FA68-4DB3-A608-249A3DBDD290}"/>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7" name="Text Placeholder 4">
            <a:extLst>
              <a:ext uri="{FF2B5EF4-FFF2-40B4-BE49-F238E27FC236}">
                <a16:creationId xmlns:a16="http://schemas.microsoft.com/office/drawing/2014/main" id="{70809D71-9BE7-C743-8492-1AC400DCA9B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8" name="Straight Connector 17">
            <a:extLst>
              <a:ext uri="{FF2B5EF4-FFF2-40B4-BE49-F238E27FC236}">
                <a16:creationId xmlns:a16="http://schemas.microsoft.com/office/drawing/2014/main" id="{1172F028-E5D2-4EA1-8022-9FF28F7B35CB}"/>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Content Placeholder 3">
            <a:extLst>
              <a:ext uri="{FF2B5EF4-FFF2-40B4-BE49-F238E27FC236}">
                <a16:creationId xmlns:a16="http://schemas.microsoft.com/office/drawing/2014/main" id="{A952D71F-B816-4080-8650-C3827F756C67}"/>
              </a:ext>
            </a:extLst>
          </p:cNvPr>
          <p:cNvSpPr>
            <a:spLocks noGrp="1"/>
          </p:cNvSpPr>
          <p:nvPr>
            <p:ph sz="half" idx="2"/>
          </p:nvPr>
        </p:nvSpPr>
        <p:spPr>
          <a:xfrm>
            <a:off x="299235"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3">
            <a:extLst>
              <a:ext uri="{FF2B5EF4-FFF2-40B4-BE49-F238E27FC236}">
                <a16:creationId xmlns:a16="http://schemas.microsoft.com/office/drawing/2014/main" id="{B3D3EF40-CAE1-4959-9CAC-4C1FB012003C}"/>
              </a:ext>
            </a:extLst>
          </p:cNvPr>
          <p:cNvSpPr>
            <a:spLocks noGrp="1"/>
          </p:cNvSpPr>
          <p:nvPr>
            <p:ph sz="half" idx="23"/>
          </p:nvPr>
        </p:nvSpPr>
        <p:spPr>
          <a:xfrm>
            <a:off x="4785777"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9400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6250" y="1189849"/>
            <a:ext cx="2598268" cy="4700589"/>
          </a:xfrm>
        </p:spPr>
        <p:txBody>
          <a:bodyPr>
            <a:normAutofit/>
          </a:bodyPr>
          <a:lstStyle>
            <a:lvl1pPr>
              <a:defRPr sz="1600"/>
            </a:lvl1pPr>
            <a:lvl2pPr>
              <a:defRPr sz="1400"/>
            </a:lvl2pPr>
            <a:lvl3pPr>
              <a:defRPr sz="1600"/>
            </a:lvl3pPr>
            <a:lvl4pPr>
              <a:defRPr sz="1600"/>
            </a:lvl4pPr>
            <a:lvl5pPr>
              <a:defRPr sz="1600"/>
            </a:lvl5pPr>
          </a:lstStyle>
          <a:p>
            <a:pPr lvl="0"/>
            <a:r>
              <a:rPr lang="en-US"/>
              <a:t>Click to edit Master text styles</a:t>
            </a:r>
          </a:p>
          <a:p>
            <a:pPr lvl="1"/>
            <a:r>
              <a:rPr lang="en-US"/>
              <a:t>Second level</a:t>
            </a:r>
          </a:p>
        </p:txBody>
      </p:sp>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Content Placeholder 2">
            <a:extLst>
              <a:ext uri="{FF2B5EF4-FFF2-40B4-BE49-F238E27FC236}">
                <a16:creationId xmlns:a16="http://schemas.microsoft.com/office/drawing/2014/main" id="{A457531D-5405-5C4F-ABA7-B44B05E450AF}"/>
              </a:ext>
            </a:extLst>
          </p:cNvPr>
          <p:cNvSpPr>
            <a:spLocks noGrp="1"/>
          </p:cNvSpPr>
          <p:nvPr>
            <p:ph sz="half" idx="13"/>
          </p:nvPr>
        </p:nvSpPr>
        <p:spPr>
          <a:xfrm>
            <a:off x="3305818"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3" name="Content Placeholder 2">
            <a:extLst>
              <a:ext uri="{FF2B5EF4-FFF2-40B4-BE49-F238E27FC236}">
                <a16:creationId xmlns:a16="http://schemas.microsoft.com/office/drawing/2014/main" id="{4D33E3E5-BB65-E444-95F2-648AC74298B7}"/>
              </a:ext>
            </a:extLst>
          </p:cNvPr>
          <p:cNvSpPr>
            <a:spLocks noGrp="1"/>
          </p:cNvSpPr>
          <p:nvPr>
            <p:ph sz="half" idx="14"/>
          </p:nvPr>
        </p:nvSpPr>
        <p:spPr>
          <a:xfrm>
            <a:off x="6135386"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1" name="Rectangle 10">
            <a:extLst>
              <a:ext uri="{FF2B5EF4-FFF2-40B4-BE49-F238E27FC236}">
                <a16:creationId xmlns:a16="http://schemas.microsoft.com/office/drawing/2014/main" id="{BE1186B6-1693-1043-B9AD-68E26A2DF4E1}"/>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AEFE4025-BBA6-AF49-B569-A25A802BBBD1}"/>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7" name="Title 4">
            <a:extLst>
              <a:ext uri="{FF2B5EF4-FFF2-40B4-BE49-F238E27FC236}">
                <a16:creationId xmlns:a16="http://schemas.microsoft.com/office/drawing/2014/main" id="{D0438493-88A6-7642-91C9-6FB02DEF8934}"/>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24" name="Slide Number Placeholder 5">
            <a:extLst>
              <a:ext uri="{FF2B5EF4-FFF2-40B4-BE49-F238E27FC236}">
                <a16:creationId xmlns:a16="http://schemas.microsoft.com/office/drawing/2014/main" id="{EBB9E2E5-D23B-4103-8B57-C313EB4CAEC5}"/>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778B126A-6021-5F48-8982-9D560EC65FD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40ABA17A-8AC2-47B7-92B3-981CAC870DFE}"/>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98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Instructions">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TextBox 13">
            <a:extLst>
              <a:ext uri="{FF2B5EF4-FFF2-40B4-BE49-F238E27FC236}">
                <a16:creationId xmlns:a16="http://schemas.microsoft.com/office/drawing/2014/main" id="{3198D116-828A-D841-A94E-8526497D0DBA}"/>
              </a:ext>
            </a:extLst>
          </p:cNvPr>
          <p:cNvSpPr txBox="1"/>
          <p:nvPr/>
        </p:nvSpPr>
        <p:spPr>
          <a:xfrm>
            <a:off x="628650" y="1187971"/>
            <a:ext cx="3742128" cy="4716267"/>
          </a:xfrm>
          <a:prstGeom prst="rect">
            <a:avLst/>
          </a:prstGeom>
          <a:noFill/>
        </p:spPr>
        <p:txBody>
          <a:bodyPr wrap="square" rtlCol="0">
            <a:noAutofit/>
          </a:bodyPr>
          <a:lstStyle/>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Do not send PPT files externally. Send PDFs.</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rPr>
              <a:t>Keep chart sizing and fonts similar. </a:t>
            </a:r>
            <a:r>
              <a:rPr lang="en-US" sz="1600" b="0" i="0" kern="1200" dirty="0">
                <a:solidFill>
                  <a:schemeClr val="tx1"/>
                </a:solidFill>
                <a:effectLst/>
                <a:latin typeface="Arial" panose="020B0604020202020204" pitchFamily="34" charset="0"/>
                <a:ea typeface="+mn-ea"/>
                <a:cs typeface="Arial" panose="020B0604020202020204" pitchFamily="34" charset="0"/>
              </a:rPr>
              <a:t>Either use chart borders or do not. Keep it consistent.</a:t>
            </a:r>
            <a:endParaRPr kumimoji="0" lang="en-US" sz="16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Leave at least one paragraph space of white area between any elements. </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Use section headers when needed. </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lang="en-US" sz="1600" b="1" i="0" kern="1200" dirty="0">
                <a:solidFill>
                  <a:schemeClr val="tx2"/>
                </a:solidFill>
                <a:effectLst/>
                <a:latin typeface="Arial" panose="020B0604020202020204" pitchFamily="34" charset="0"/>
                <a:ea typeface="+mn-ea"/>
                <a:cs typeface="Arial" panose="020B0604020202020204" pitchFamily="34" charset="0"/>
              </a:rPr>
              <a:t>White space enhances viewership and legibility!</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endParaRPr lang="en-US" sz="1600" b="1" i="0" kern="1200" dirty="0">
              <a:solidFill>
                <a:schemeClr val="tx2"/>
              </a:solidFill>
              <a:effectLst/>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endParaRPr lang="en-US" sz="1400" b="0" i="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8" name="Text Placeholder 2">
            <a:extLst>
              <a:ext uri="{FF2B5EF4-FFF2-40B4-BE49-F238E27FC236}">
                <a16:creationId xmlns:a16="http://schemas.microsoft.com/office/drawing/2014/main" id="{F4EAD78D-CEEE-1648-950A-EFA30A44F37B}"/>
              </a:ext>
            </a:extLst>
          </p:cNvPr>
          <p:cNvSpPr>
            <a:spLocks noGrp="1"/>
          </p:cNvSpPr>
          <p:nvPr>
            <p:ph type="body" sz="quarter" idx="20" hasCustomPrompt="1"/>
          </p:nvPr>
        </p:nvSpPr>
        <p:spPr>
          <a:xfrm>
            <a:off x="-2" y="0"/>
            <a:ext cx="9144000" cy="850900"/>
          </a:xfrm>
          <a:solidFill>
            <a:schemeClr val="tx1"/>
          </a:solidFill>
        </p:spPr>
        <p:txBody>
          <a:bodyPr lIns="6949440" rIns="274320" anchor="ctr">
            <a:normAutofit/>
          </a:bodyPr>
          <a:lstStyle>
            <a:lvl1pPr marL="0" indent="0" algn="r">
              <a:buNone/>
              <a:defRPr sz="1400" b="1">
                <a:solidFill>
                  <a:schemeClr val="bg2"/>
                </a:solidFill>
              </a:defRPr>
            </a:lvl1pPr>
          </a:lstStyle>
          <a:p>
            <a:pPr lvl="0"/>
            <a:r>
              <a:rPr lang="en-US" dirty="0"/>
              <a:t>Intro</a:t>
            </a:r>
          </a:p>
        </p:txBody>
      </p:sp>
      <p:sp>
        <p:nvSpPr>
          <p:cNvPr id="11" name="Title 4">
            <a:extLst>
              <a:ext uri="{FF2B5EF4-FFF2-40B4-BE49-F238E27FC236}">
                <a16:creationId xmlns:a16="http://schemas.microsoft.com/office/drawing/2014/main" id="{5CA73E79-4620-F846-B420-BDDB48A4F91B}"/>
              </a:ext>
            </a:extLst>
          </p:cNvPr>
          <p:cNvSpPr>
            <a:spLocks noGrp="1"/>
          </p:cNvSpPr>
          <p:nvPr>
            <p:ph type="title" hasCustomPrompt="1"/>
          </p:nvPr>
        </p:nvSpPr>
        <p:spPr>
          <a:xfrm>
            <a:off x="1" y="1"/>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dirty="0"/>
              <a:t>PowerPoint Instructions, Part 2</a:t>
            </a:r>
          </a:p>
        </p:txBody>
      </p:sp>
      <p:sp>
        <p:nvSpPr>
          <p:cNvPr id="7" name="TextBox 6">
            <a:extLst>
              <a:ext uri="{FF2B5EF4-FFF2-40B4-BE49-F238E27FC236}">
                <a16:creationId xmlns:a16="http://schemas.microsoft.com/office/drawing/2014/main" id="{5BB44B78-2616-BF43-A379-61C260AC82C8}"/>
              </a:ext>
            </a:extLst>
          </p:cNvPr>
          <p:cNvSpPr txBox="1"/>
          <p:nvPr/>
        </p:nvSpPr>
        <p:spPr>
          <a:xfrm>
            <a:off x="4571998" y="1187971"/>
            <a:ext cx="3742128" cy="4716267"/>
          </a:xfrm>
          <a:prstGeom prst="rect">
            <a:avLst/>
          </a:prstGeom>
          <a:noFill/>
        </p:spPr>
        <p:txBody>
          <a:bodyPr wrap="square" rtlCol="0">
            <a:noAutofit/>
          </a:bodyPr>
          <a:lstStyle/>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Keep it simple; keep it fresh.</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CONSISTENCY IS KEY.</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Template has built in space for ‘audience disclosure’ on front page</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For marketing/prospect usage this should be </a:t>
            </a:r>
          </a:p>
          <a:p>
            <a:pPr marL="685800" marR="0" lvl="1"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“For Institutional Investor or Investment Professional Use Only – This material is not for inspection by, distribution to, or quotation to the general public”</a:t>
            </a:r>
          </a:p>
          <a:p>
            <a:pPr marL="228600" marR="0" lvl="0" indent="-228600" algn="l" defTabSz="914400" rtl="0" eaLnBrk="1" fontAlgn="auto" latinLnBrk="0" hangingPunct="1">
              <a:lnSpc>
                <a:spcPct val="90000"/>
              </a:lnSpc>
              <a:spcBef>
                <a:spcPts val="1000"/>
              </a:spcBef>
              <a:spcAft>
                <a:spcPts val="0"/>
              </a:spcAft>
              <a:buClrTx/>
              <a:buSzTx/>
              <a:buFont typeface="System Font Regular"/>
              <a:buChar char="▸"/>
              <a:tabLst/>
              <a:defRPr/>
            </a:pPr>
            <a:r>
              <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Space should also be utilized to mark ‘internal use only’ </a:t>
            </a:r>
          </a:p>
          <a:p>
            <a:pPr marL="457200" marR="0" lvl="1" indent="0" algn="l" defTabSz="914400" rtl="0" eaLnBrk="1" fontAlgn="auto" latinLnBrk="0" hangingPunct="1">
              <a:lnSpc>
                <a:spcPct val="90000"/>
              </a:lnSpc>
              <a:spcBef>
                <a:spcPts val="1000"/>
              </a:spcBef>
              <a:spcAft>
                <a:spcPts val="0"/>
              </a:spcAft>
              <a:buClrTx/>
              <a:buSzTx/>
              <a:buFont typeface="System Font Regular"/>
              <a:buNone/>
              <a:tabLst/>
              <a:defRPr/>
            </a:pPr>
            <a:endParaRPr kumimoji="0" lang="en-US" sz="16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9" name="Slide Number Placeholder 5">
            <a:extLst>
              <a:ext uri="{FF2B5EF4-FFF2-40B4-BE49-F238E27FC236}">
                <a16:creationId xmlns:a16="http://schemas.microsoft.com/office/drawing/2014/main" id="{3E2DEB23-F3C2-FA42-9B7B-F54535676857}"/>
              </a:ext>
            </a:extLst>
          </p:cNvPr>
          <p:cNvSpPr>
            <a:spLocks noGrp="1"/>
          </p:cNvSpPr>
          <p:nvPr>
            <p:ph type="sldNum" sz="quarter" idx="12"/>
          </p:nvPr>
        </p:nvSpPr>
        <p:spPr>
          <a:xfrm>
            <a:off x="8355313" y="6356351"/>
            <a:ext cx="530742" cy="365125"/>
          </a:xfrm>
          <a:prstGeom prst="rect">
            <a:avLst/>
          </a:prstGeom>
        </p:spPr>
        <p:txBody>
          <a:bodyPr/>
          <a:lstStyle>
            <a:lvl1pPr>
              <a:defRPr>
                <a:solidFill>
                  <a:srgbClr val="000000"/>
                </a:solidFill>
              </a:defRPr>
            </a:lvl1pPr>
          </a:lstStyle>
          <a:p>
            <a:fld id="{FD845BF6-A18A-6A48-A06C-84515F0BDF46}" type="slidenum">
              <a:rPr lang="en-US" smtClean="0"/>
              <a:pPr/>
              <a:t>‹#›</a:t>
            </a:fld>
            <a:endParaRPr lang="en-US" dirty="0"/>
          </a:p>
        </p:txBody>
      </p:sp>
      <p:cxnSp>
        <p:nvCxnSpPr>
          <p:cNvPr id="13" name="Straight Connector 12">
            <a:extLst>
              <a:ext uri="{FF2B5EF4-FFF2-40B4-BE49-F238E27FC236}">
                <a16:creationId xmlns:a16="http://schemas.microsoft.com/office/drawing/2014/main" id="{DCA5BC29-4F85-4481-9D2C-20A904875806}"/>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215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3-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6250" y="1189100"/>
            <a:ext cx="2598268" cy="4701337"/>
          </a:xfrm>
          <a:solidFill>
            <a:schemeClr val="tx2">
              <a:lumMod val="20000"/>
              <a:lumOff val="80000"/>
            </a:schemeClr>
          </a:solidFill>
        </p:spPr>
        <p:txBody>
          <a:bodyPr lIns="182880" tIns="182880" rIns="182880" bIns="182880">
            <a:normAutofit/>
          </a:bodyPr>
          <a:lstStyle>
            <a:lvl1pPr>
              <a:defRPr sz="1600"/>
            </a:lvl1pPr>
            <a:lvl2pPr>
              <a:defRPr sz="1400"/>
            </a:lvl2pPr>
            <a:lvl3pPr>
              <a:defRPr sz="1600"/>
            </a:lvl3pPr>
            <a:lvl4pPr>
              <a:defRPr sz="1600"/>
            </a:lvl4pPr>
            <a:lvl5pPr>
              <a:defRPr sz="1600"/>
            </a:lvl5pPr>
          </a:lstStyle>
          <a:p>
            <a:pPr lvl="0"/>
            <a:r>
              <a:rPr lang="en-US"/>
              <a:t>Click to edit Master text styles</a:t>
            </a:r>
          </a:p>
          <a:p>
            <a:pPr lvl="1"/>
            <a:r>
              <a:rPr lang="en-US"/>
              <a:t>Second level</a:t>
            </a:r>
          </a:p>
        </p:txBody>
      </p:sp>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Content Placeholder 2">
            <a:extLst>
              <a:ext uri="{FF2B5EF4-FFF2-40B4-BE49-F238E27FC236}">
                <a16:creationId xmlns:a16="http://schemas.microsoft.com/office/drawing/2014/main" id="{A457531D-5405-5C4F-ABA7-B44B05E450AF}"/>
              </a:ext>
            </a:extLst>
          </p:cNvPr>
          <p:cNvSpPr>
            <a:spLocks noGrp="1"/>
          </p:cNvSpPr>
          <p:nvPr>
            <p:ph sz="half" idx="13"/>
          </p:nvPr>
        </p:nvSpPr>
        <p:spPr>
          <a:xfrm>
            <a:off x="3305818" y="1189100"/>
            <a:ext cx="2598268" cy="4701337"/>
          </a:xfrm>
          <a:solidFill>
            <a:schemeClr val="tx2">
              <a:lumMod val="60000"/>
              <a:lumOff val="40000"/>
            </a:schemeClr>
          </a:solidFill>
        </p:spPr>
        <p:txBody>
          <a:bodyPr lIns="182880" tIns="182880" rIns="182880" bIns="182880">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3" name="Content Placeholder 2">
            <a:extLst>
              <a:ext uri="{FF2B5EF4-FFF2-40B4-BE49-F238E27FC236}">
                <a16:creationId xmlns:a16="http://schemas.microsoft.com/office/drawing/2014/main" id="{4D33E3E5-BB65-E444-95F2-648AC74298B7}"/>
              </a:ext>
            </a:extLst>
          </p:cNvPr>
          <p:cNvSpPr>
            <a:spLocks noGrp="1"/>
          </p:cNvSpPr>
          <p:nvPr>
            <p:ph sz="half" idx="14"/>
          </p:nvPr>
        </p:nvSpPr>
        <p:spPr>
          <a:xfrm>
            <a:off x="6135386" y="1189100"/>
            <a:ext cx="2598268" cy="4701337"/>
          </a:xfrm>
          <a:solidFill>
            <a:schemeClr val="accent3"/>
          </a:solidFill>
        </p:spPr>
        <p:txBody>
          <a:bodyPr lIns="182880" tIns="182880" rIns="182880" bIns="182880">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1" name="Rectangle 10">
            <a:extLst>
              <a:ext uri="{FF2B5EF4-FFF2-40B4-BE49-F238E27FC236}">
                <a16:creationId xmlns:a16="http://schemas.microsoft.com/office/drawing/2014/main" id="{78931FBA-EB87-8E48-8720-245AA638FD16}"/>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6C9ACD6B-E9D0-4240-916E-A8E525A661C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6" name="Title 4">
            <a:extLst>
              <a:ext uri="{FF2B5EF4-FFF2-40B4-BE49-F238E27FC236}">
                <a16:creationId xmlns:a16="http://schemas.microsoft.com/office/drawing/2014/main" id="{BF51813D-F309-B547-9CE9-E8BE940CCA97}"/>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4" name="Slide Number Placeholder 5">
            <a:extLst>
              <a:ext uri="{FF2B5EF4-FFF2-40B4-BE49-F238E27FC236}">
                <a16:creationId xmlns:a16="http://schemas.microsoft.com/office/drawing/2014/main" id="{43C4066C-4D5B-4ED2-86A3-95128C5DEA34}"/>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353CEC62-F4FA-124F-B3C6-61377D3617A4}"/>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1" name="Straight Connector 20">
            <a:extLst>
              <a:ext uri="{FF2B5EF4-FFF2-40B4-BE49-F238E27FC236}">
                <a16:creationId xmlns:a16="http://schemas.microsoft.com/office/drawing/2014/main" id="{0A5B1AD3-2587-4B26-8733-F2B4F3B4173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020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3-Column with Headers">
    <p:spTree>
      <p:nvGrpSpPr>
        <p:cNvPr id="1" name=""/>
        <p:cNvGrpSpPr/>
        <p:nvPr/>
      </p:nvGrpSpPr>
      <p:grpSpPr>
        <a:xfrm>
          <a:off x="0" y="0"/>
          <a:ext cx="0" cy="0"/>
          <a:chOff x="0" y="0"/>
          <a:chExt cx="0" cy="0"/>
        </a:xfrm>
      </p:grpSpPr>
      <p:pic>
        <p:nvPicPr>
          <p:cNvPr id="11" name="Picture 10" descr="Shape, arrow&#10;&#10;Description automatically generated">
            <a:extLst>
              <a:ext uri="{FF2B5EF4-FFF2-40B4-BE49-F238E27FC236}">
                <a16:creationId xmlns:a16="http://schemas.microsoft.com/office/drawing/2014/main" id="{012EEC88-1A3C-BC46-9085-0CE1E8465D3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Content Placeholder 2">
            <a:extLst>
              <a:ext uri="{FF2B5EF4-FFF2-40B4-BE49-F238E27FC236}">
                <a16:creationId xmlns:a16="http://schemas.microsoft.com/office/drawing/2014/main" id="{A52F33D0-C249-AC49-9801-A76CA388FD36}"/>
              </a:ext>
            </a:extLst>
          </p:cNvPr>
          <p:cNvSpPr>
            <a:spLocks noGrp="1"/>
          </p:cNvSpPr>
          <p:nvPr>
            <p:ph sz="half" idx="13"/>
          </p:nvPr>
        </p:nvSpPr>
        <p:spPr>
          <a:xfrm>
            <a:off x="443894"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5" name="Content Placeholder 2">
            <a:extLst>
              <a:ext uri="{FF2B5EF4-FFF2-40B4-BE49-F238E27FC236}">
                <a16:creationId xmlns:a16="http://schemas.microsoft.com/office/drawing/2014/main" id="{940B0500-F93A-3548-B284-43E5A299A5B1}"/>
              </a:ext>
            </a:extLst>
          </p:cNvPr>
          <p:cNvSpPr>
            <a:spLocks noGrp="1"/>
          </p:cNvSpPr>
          <p:nvPr>
            <p:ph sz="half" idx="14"/>
          </p:nvPr>
        </p:nvSpPr>
        <p:spPr>
          <a:xfrm>
            <a:off x="3273462"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6" name="Content Placeholder 2">
            <a:extLst>
              <a:ext uri="{FF2B5EF4-FFF2-40B4-BE49-F238E27FC236}">
                <a16:creationId xmlns:a16="http://schemas.microsoft.com/office/drawing/2014/main" id="{EF6521BA-5716-A04C-88A7-94750FEC2A5C}"/>
              </a:ext>
            </a:extLst>
          </p:cNvPr>
          <p:cNvSpPr>
            <a:spLocks noGrp="1"/>
          </p:cNvSpPr>
          <p:nvPr>
            <p:ph sz="half" idx="15"/>
          </p:nvPr>
        </p:nvSpPr>
        <p:spPr>
          <a:xfrm>
            <a:off x="6103030"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3" name="Text Placeholder 2">
            <a:extLst>
              <a:ext uri="{FF2B5EF4-FFF2-40B4-BE49-F238E27FC236}">
                <a16:creationId xmlns:a16="http://schemas.microsoft.com/office/drawing/2014/main" id="{D2FB5D06-F0AE-A84E-8AD5-1A14C7CF2642}"/>
              </a:ext>
            </a:extLst>
          </p:cNvPr>
          <p:cNvSpPr>
            <a:spLocks noGrp="1"/>
          </p:cNvSpPr>
          <p:nvPr>
            <p:ph type="body" idx="18"/>
          </p:nvPr>
        </p:nvSpPr>
        <p:spPr>
          <a:xfrm>
            <a:off x="443894" y="1194987"/>
            <a:ext cx="2597076" cy="631696"/>
          </a:xfrm>
          <a:solidFill>
            <a:schemeClr val="accent2"/>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C0E0954B-E1FB-6246-9E81-DE28B634FCA1}"/>
              </a:ext>
            </a:extLst>
          </p:cNvPr>
          <p:cNvSpPr>
            <a:spLocks noGrp="1"/>
          </p:cNvSpPr>
          <p:nvPr>
            <p:ph type="body" sz="quarter" idx="3"/>
          </p:nvPr>
        </p:nvSpPr>
        <p:spPr>
          <a:xfrm>
            <a:off x="3273462" y="1194987"/>
            <a:ext cx="2597076" cy="631696"/>
          </a:xfrm>
          <a:solidFill>
            <a:schemeClr val="accent3"/>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4">
            <a:extLst>
              <a:ext uri="{FF2B5EF4-FFF2-40B4-BE49-F238E27FC236}">
                <a16:creationId xmlns:a16="http://schemas.microsoft.com/office/drawing/2014/main" id="{0D3382D4-3727-AF4D-A8B1-CE029D251138}"/>
              </a:ext>
            </a:extLst>
          </p:cNvPr>
          <p:cNvSpPr>
            <a:spLocks noGrp="1"/>
          </p:cNvSpPr>
          <p:nvPr>
            <p:ph type="body" sz="quarter" idx="19"/>
          </p:nvPr>
        </p:nvSpPr>
        <p:spPr>
          <a:xfrm>
            <a:off x="6111693" y="1194987"/>
            <a:ext cx="2597076" cy="631696"/>
          </a:xfrm>
          <a:solidFill>
            <a:schemeClr val="tx2">
              <a:lumMod val="60000"/>
              <a:lumOff val="40000"/>
            </a:schemeClr>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Rectangle 16">
            <a:extLst>
              <a:ext uri="{FF2B5EF4-FFF2-40B4-BE49-F238E27FC236}">
                <a16:creationId xmlns:a16="http://schemas.microsoft.com/office/drawing/2014/main" id="{40A17FFC-5066-C746-B125-1A76C80479EA}"/>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2">
            <a:extLst>
              <a:ext uri="{FF2B5EF4-FFF2-40B4-BE49-F238E27FC236}">
                <a16:creationId xmlns:a16="http://schemas.microsoft.com/office/drawing/2014/main" id="{DA5ADF70-2390-A940-894A-6CA5573BF95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23" name="Title 4">
            <a:extLst>
              <a:ext uri="{FF2B5EF4-FFF2-40B4-BE49-F238E27FC236}">
                <a16:creationId xmlns:a16="http://schemas.microsoft.com/office/drawing/2014/main" id="{540A7F36-0D09-7249-9B84-B5DD4F8C4E8A}"/>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8" name="Slide Number Placeholder 5">
            <a:extLst>
              <a:ext uri="{FF2B5EF4-FFF2-40B4-BE49-F238E27FC236}">
                <a16:creationId xmlns:a16="http://schemas.microsoft.com/office/drawing/2014/main" id="{41DA9188-95BB-4D26-8EB0-30D0EA97784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7" name="Text Placeholder 4">
            <a:extLst>
              <a:ext uri="{FF2B5EF4-FFF2-40B4-BE49-F238E27FC236}">
                <a16:creationId xmlns:a16="http://schemas.microsoft.com/office/drawing/2014/main" id="{7492E59D-58F8-2747-B244-11BA9FAF6DC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4" name="Straight Connector 23">
            <a:extLst>
              <a:ext uri="{FF2B5EF4-FFF2-40B4-BE49-F238E27FC236}">
                <a16:creationId xmlns:a16="http://schemas.microsoft.com/office/drawing/2014/main" id="{24E3E170-33DA-4067-B60B-763E64D2F30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01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ue Header and Horizontal Content">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Rectangle 9">
            <a:extLst>
              <a:ext uri="{FF2B5EF4-FFF2-40B4-BE49-F238E27FC236}">
                <a16:creationId xmlns:a16="http://schemas.microsoft.com/office/drawing/2014/main" id="{8C673452-F504-9E41-875F-C99FED8E6390}"/>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a:extLst>
              <a:ext uri="{FF2B5EF4-FFF2-40B4-BE49-F238E27FC236}">
                <a16:creationId xmlns:a16="http://schemas.microsoft.com/office/drawing/2014/main" id="{53CAAB7F-52CD-2948-999E-D42ACDB4C069}"/>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2" name="Title 4">
            <a:extLst>
              <a:ext uri="{FF2B5EF4-FFF2-40B4-BE49-F238E27FC236}">
                <a16:creationId xmlns:a16="http://schemas.microsoft.com/office/drawing/2014/main" id="{C52AB565-5043-A24C-AE13-6BC456AAE123}"/>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5" name="Slide Number Placeholder 5">
            <a:extLst>
              <a:ext uri="{FF2B5EF4-FFF2-40B4-BE49-F238E27FC236}">
                <a16:creationId xmlns:a16="http://schemas.microsoft.com/office/drawing/2014/main" id="{B44925F3-5DDE-4BD3-A6B4-84F7FDF25BF6}"/>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84F63212-2E08-724A-B9A2-0361BD06A6C9}"/>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71F47D45-196C-4B9B-AF0C-9592F5832152}"/>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3">
            <a:extLst>
              <a:ext uri="{FF2B5EF4-FFF2-40B4-BE49-F238E27FC236}">
                <a16:creationId xmlns:a16="http://schemas.microsoft.com/office/drawing/2014/main" id="{0C84172A-0AFB-4A74-AEEB-7BF024A55D59}"/>
              </a:ext>
            </a:extLst>
          </p:cNvPr>
          <p:cNvSpPr>
            <a:spLocks noGrp="1"/>
          </p:cNvSpPr>
          <p:nvPr>
            <p:ph sz="quarter" idx="17" hasCustomPrompt="1"/>
          </p:nvPr>
        </p:nvSpPr>
        <p:spPr>
          <a:xfrm>
            <a:off x="276234" y="3720191"/>
            <a:ext cx="8609821" cy="2176272"/>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21" name="Content Placeholder 3">
            <a:extLst>
              <a:ext uri="{FF2B5EF4-FFF2-40B4-BE49-F238E27FC236}">
                <a16:creationId xmlns:a16="http://schemas.microsoft.com/office/drawing/2014/main" id="{CE947D6B-0157-409E-A839-EC32520E8670}"/>
              </a:ext>
            </a:extLst>
          </p:cNvPr>
          <p:cNvSpPr>
            <a:spLocks noGrp="1"/>
          </p:cNvSpPr>
          <p:nvPr>
            <p:ph sz="quarter" idx="16" hasCustomPrompt="1"/>
          </p:nvPr>
        </p:nvSpPr>
        <p:spPr>
          <a:xfrm>
            <a:off x="276233" y="1194642"/>
            <a:ext cx="8609821" cy="2176272"/>
          </a:xfrm>
        </p:spPr>
        <p:txBody>
          <a:bodyPr anchor="ctr">
            <a:normAutofit/>
          </a:bodyPr>
          <a:lstStyle>
            <a:lvl1pPr algn="ctr">
              <a:defRPr sz="2000"/>
            </a:lvl1pPr>
          </a:lstStyle>
          <a:p>
            <a:r>
              <a:rPr lang="en-US" dirty="0"/>
              <a:t>Click to insert  content.</a:t>
            </a:r>
          </a:p>
        </p:txBody>
      </p:sp>
    </p:spTree>
    <p:extLst>
      <p:ext uri="{BB962C8B-B14F-4D97-AF65-F5344CB8AC3E}">
        <p14:creationId xmlns:p14="http://schemas.microsoft.com/office/powerpoint/2010/main" val="2524320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ue Header and 4 Graphic Contents">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2" name="Rectangle 11">
            <a:extLst>
              <a:ext uri="{FF2B5EF4-FFF2-40B4-BE49-F238E27FC236}">
                <a16:creationId xmlns:a16="http://schemas.microsoft.com/office/drawing/2014/main" id="{C093944C-40DC-D748-B1BE-74719A82EA73}"/>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a:extLst>
              <a:ext uri="{FF2B5EF4-FFF2-40B4-BE49-F238E27FC236}">
                <a16:creationId xmlns:a16="http://schemas.microsoft.com/office/drawing/2014/main" id="{5B1A0532-EA00-304D-8699-A9BA889ED7C4}"/>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4" name="Title 4">
            <a:extLst>
              <a:ext uri="{FF2B5EF4-FFF2-40B4-BE49-F238E27FC236}">
                <a16:creationId xmlns:a16="http://schemas.microsoft.com/office/drawing/2014/main" id="{9FB067FF-4F64-1549-B3EC-6020FBEF1CF9}"/>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7" name="Slide Number Placeholder 5">
            <a:extLst>
              <a:ext uri="{FF2B5EF4-FFF2-40B4-BE49-F238E27FC236}">
                <a16:creationId xmlns:a16="http://schemas.microsoft.com/office/drawing/2014/main" id="{021D1810-9432-44C0-8122-2FABA355F82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6" name="Text Placeholder 4">
            <a:extLst>
              <a:ext uri="{FF2B5EF4-FFF2-40B4-BE49-F238E27FC236}">
                <a16:creationId xmlns:a16="http://schemas.microsoft.com/office/drawing/2014/main" id="{4E4E3C22-A039-1246-B59D-CC7F77519CC2}"/>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4" name="Straight Connector 23">
            <a:extLst>
              <a:ext uri="{FF2B5EF4-FFF2-40B4-BE49-F238E27FC236}">
                <a16:creationId xmlns:a16="http://schemas.microsoft.com/office/drawing/2014/main" id="{C670DE17-DC62-4974-8DF4-8FBED2DF090D}"/>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Content Placeholder 3">
            <a:extLst>
              <a:ext uri="{FF2B5EF4-FFF2-40B4-BE49-F238E27FC236}">
                <a16:creationId xmlns:a16="http://schemas.microsoft.com/office/drawing/2014/main" id="{16FF0FF7-59F5-48B0-AE17-EFB6D1E54F04}"/>
              </a:ext>
            </a:extLst>
          </p:cNvPr>
          <p:cNvSpPr>
            <a:spLocks noGrp="1"/>
          </p:cNvSpPr>
          <p:nvPr>
            <p:ph sz="quarter" idx="14" hasCustomPrompt="1"/>
          </p:nvPr>
        </p:nvSpPr>
        <p:spPr>
          <a:xfrm>
            <a:off x="342992"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19" name="Content Placeholder 3">
            <a:extLst>
              <a:ext uri="{FF2B5EF4-FFF2-40B4-BE49-F238E27FC236}">
                <a16:creationId xmlns:a16="http://schemas.microsoft.com/office/drawing/2014/main" id="{8B516D34-8B05-47D7-9BB4-24459CA543D7}"/>
              </a:ext>
            </a:extLst>
          </p:cNvPr>
          <p:cNvSpPr>
            <a:spLocks noGrp="1"/>
          </p:cNvSpPr>
          <p:nvPr>
            <p:ph sz="quarter" idx="15" hasCustomPrompt="1"/>
          </p:nvPr>
        </p:nvSpPr>
        <p:spPr>
          <a:xfrm>
            <a:off x="4777648"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7" name="Content Placeholder 3">
            <a:extLst>
              <a:ext uri="{FF2B5EF4-FFF2-40B4-BE49-F238E27FC236}">
                <a16:creationId xmlns:a16="http://schemas.microsoft.com/office/drawing/2014/main" id="{92FCCBB5-B7CB-4B88-BFFD-8220B18128BF}"/>
              </a:ext>
            </a:extLst>
          </p:cNvPr>
          <p:cNvSpPr>
            <a:spLocks noGrp="1"/>
          </p:cNvSpPr>
          <p:nvPr>
            <p:ph sz="quarter" idx="23" hasCustomPrompt="1"/>
          </p:nvPr>
        </p:nvSpPr>
        <p:spPr>
          <a:xfrm>
            <a:off x="342992"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8" name="Content Placeholder 3">
            <a:extLst>
              <a:ext uri="{FF2B5EF4-FFF2-40B4-BE49-F238E27FC236}">
                <a16:creationId xmlns:a16="http://schemas.microsoft.com/office/drawing/2014/main" id="{71F0CD86-52CF-4DA2-B178-EEF164E31A7F}"/>
              </a:ext>
            </a:extLst>
          </p:cNvPr>
          <p:cNvSpPr>
            <a:spLocks noGrp="1"/>
          </p:cNvSpPr>
          <p:nvPr>
            <p:ph sz="quarter" idx="24" hasCustomPrompt="1"/>
          </p:nvPr>
        </p:nvSpPr>
        <p:spPr>
          <a:xfrm>
            <a:off x="4777648"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Tree>
    <p:extLst>
      <p:ext uri="{BB962C8B-B14F-4D97-AF65-F5344CB8AC3E}">
        <p14:creationId xmlns:p14="http://schemas.microsoft.com/office/powerpoint/2010/main" val="751895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3" name="Content Placeholder 3">
            <a:extLst>
              <a:ext uri="{FF2B5EF4-FFF2-40B4-BE49-F238E27FC236}">
                <a16:creationId xmlns:a16="http://schemas.microsoft.com/office/drawing/2014/main" id="{1D02FD67-9C6E-5541-8994-CC7921B41643}"/>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tx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11" name="Rectangle 10">
            <a:extLst>
              <a:ext uri="{FF2B5EF4-FFF2-40B4-BE49-F238E27FC236}">
                <a16:creationId xmlns:a16="http://schemas.microsoft.com/office/drawing/2014/main" id="{D739DAFC-BF3B-4B45-90C1-047CF05DFA3E}"/>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6F1965F8-8B00-EF42-825E-C9EECE38060A}"/>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6" name="Title 4">
            <a:extLst>
              <a:ext uri="{FF2B5EF4-FFF2-40B4-BE49-F238E27FC236}">
                <a16:creationId xmlns:a16="http://schemas.microsoft.com/office/drawing/2014/main" id="{763A99BE-6D54-9D4A-B81D-FAA0477111CE}"/>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8F9643F1-B20E-4A86-B4B0-1C3FF6C4EC9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6750AFA4-4B29-244A-B62B-D9A52FE3FA77}"/>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4" name="Straight Connector 13">
            <a:extLst>
              <a:ext uri="{FF2B5EF4-FFF2-40B4-BE49-F238E27FC236}">
                <a16:creationId xmlns:a16="http://schemas.microsoft.com/office/drawing/2014/main" id="{100A8F4D-C62F-4DE2-AED4-9DA02CF78E18}"/>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437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tx1"/>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1" name="Content Placeholder 3">
            <a:extLst>
              <a:ext uri="{FF2B5EF4-FFF2-40B4-BE49-F238E27FC236}">
                <a16:creationId xmlns:a16="http://schemas.microsoft.com/office/drawing/2014/main" id="{084D5962-6140-B947-8B27-5B8DB0210595}"/>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Rectangle 10">
            <a:extLst>
              <a:ext uri="{FF2B5EF4-FFF2-40B4-BE49-F238E27FC236}">
                <a16:creationId xmlns:a16="http://schemas.microsoft.com/office/drawing/2014/main" id="{6206DD4E-12D7-534B-9F88-3222313C5B7B}"/>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D034FD12-4ED3-7943-A4AA-00F34AF5429D}"/>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5" name="Title 4">
            <a:extLst>
              <a:ext uri="{FF2B5EF4-FFF2-40B4-BE49-F238E27FC236}">
                <a16:creationId xmlns:a16="http://schemas.microsoft.com/office/drawing/2014/main" id="{2546B64C-A5E9-5944-9BA4-6AFA8CF2C0D7}"/>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20FDF7A0-C2B2-4310-9ACB-1170FB5FDFE0}"/>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E386F346-FAEF-D14E-A37A-0D2C0C7A8DA4}"/>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2" name="Straight Connector 21">
            <a:extLst>
              <a:ext uri="{FF2B5EF4-FFF2-40B4-BE49-F238E27FC236}">
                <a16:creationId xmlns:a16="http://schemas.microsoft.com/office/drawing/2014/main" id="{F172632D-A3B4-4C9E-84F2-29C71790699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906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accent3"/>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1" name="Content Placeholder 3">
            <a:extLst>
              <a:ext uri="{FF2B5EF4-FFF2-40B4-BE49-F238E27FC236}">
                <a16:creationId xmlns:a16="http://schemas.microsoft.com/office/drawing/2014/main" id="{F3C75594-9C2F-3E48-9ADB-DD435B77D221}"/>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Rectangle 10">
            <a:extLst>
              <a:ext uri="{FF2B5EF4-FFF2-40B4-BE49-F238E27FC236}">
                <a16:creationId xmlns:a16="http://schemas.microsoft.com/office/drawing/2014/main" id="{E35ECF38-832B-7B4A-B701-909EADFA231F}"/>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54FD0C8F-AA22-AE44-85C5-6677EDAD4707}"/>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5" name="Title 4">
            <a:extLst>
              <a:ext uri="{FF2B5EF4-FFF2-40B4-BE49-F238E27FC236}">
                <a16:creationId xmlns:a16="http://schemas.microsoft.com/office/drawing/2014/main" id="{FAFF8BE7-9B37-7B45-8666-35C9D053494A}"/>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AC082713-5475-476C-8C94-5C52DDBBDE20}"/>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26490BEC-6EDB-6A4C-B0AF-3ACFCC91DAEE}"/>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2" name="Straight Connector 21">
            <a:extLst>
              <a:ext uri="{FF2B5EF4-FFF2-40B4-BE49-F238E27FC236}">
                <a16:creationId xmlns:a16="http://schemas.microsoft.com/office/drawing/2014/main" id="{B5043115-838B-450B-8BE6-4F0E5342F36C}"/>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015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accent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1" name="Content Placeholder 3">
            <a:extLst>
              <a:ext uri="{FF2B5EF4-FFF2-40B4-BE49-F238E27FC236}">
                <a16:creationId xmlns:a16="http://schemas.microsoft.com/office/drawing/2014/main" id="{CB39073F-B7B3-DF47-BD59-74187246F149}"/>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Rectangle 10">
            <a:extLst>
              <a:ext uri="{FF2B5EF4-FFF2-40B4-BE49-F238E27FC236}">
                <a16:creationId xmlns:a16="http://schemas.microsoft.com/office/drawing/2014/main" id="{33ED4DF7-7C26-3746-A3BE-864F6E970BD6}"/>
              </a:ext>
            </a:extLst>
          </p:cNvPr>
          <p:cNvSpPr/>
          <p:nvPr/>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B467F9FE-F706-BF49-8BC5-09E40CFDA337}"/>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15" name="Title 4">
            <a:extLst>
              <a:ext uri="{FF2B5EF4-FFF2-40B4-BE49-F238E27FC236}">
                <a16:creationId xmlns:a16="http://schemas.microsoft.com/office/drawing/2014/main" id="{AC250E2C-7B4C-024F-ACE9-C58E8E31933E}"/>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rmAutofit/>
          </a:bodyPr>
          <a:lstStyle>
            <a:lvl1pPr>
              <a:defRPr sz="2200" b="1">
                <a:solidFill>
                  <a:schemeClr val="bg1"/>
                </a:solidFill>
              </a:defRPr>
            </a:lvl1pPr>
          </a:lstStyle>
          <a:p>
            <a:r>
              <a:rPr lang="en-US"/>
              <a:t>Click to edit Master title style</a:t>
            </a:r>
            <a:endParaRPr lang="en-US" dirty="0"/>
          </a:p>
        </p:txBody>
      </p:sp>
      <p:sp>
        <p:nvSpPr>
          <p:cNvPr id="16" name="Slide Number Placeholder 5">
            <a:extLst>
              <a:ext uri="{FF2B5EF4-FFF2-40B4-BE49-F238E27FC236}">
                <a16:creationId xmlns:a16="http://schemas.microsoft.com/office/drawing/2014/main" id="{9A020AB4-1A0D-4319-88EE-E29DFB90CA8B}"/>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11B57A95-5545-E84A-8391-389B33580F71}"/>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8" name="Straight Connector 17">
            <a:extLst>
              <a:ext uri="{FF2B5EF4-FFF2-40B4-BE49-F238E27FC236}">
                <a16:creationId xmlns:a16="http://schemas.microsoft.com/office/drawing/2014/main" id="{409772FA-E7E7-4973-A444-FC7809D5FD02}"/>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975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vider Grey">
    <p:bg>
      <p:bgPr>
        <a:solidFill>
          <a:schemeClr val="tx2">
            <a:lumMod val="20000"/>
            <a:lumOff val="80000"/>
            <a:alpha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768349"/>
            <a:ext cx="4305300" cy="3684591"/>
          </a:xfrm>
        </p:spPr>
        <p:txBody>
          <a:bodyPr anchor="b">
            <a:normAutofit/>
          </a:bodyPr>
          <a:lstStyle>
            <a:lvl1pPr>
              <a:defRPr sz="4000" b="1">
                <a:solidFill>
                  <a:schemeClr val="tx2"/>
                </a:solidFill>
              </a:defRPr>
            </a:lvl1pPr>
          </a:lstStyle>
          <a:p>
            <a:r>
              <a:rPr lang="en-US" dirty="0"/>
              <a:t>Click to edit section divider style</a:t>
            </a:r>
          </a:p>
        </p:txBody>
      </p:sp>
      <p:sp>
        <p:nvSpPr>
          <p:cNvPr id="11" name="Slide Number Placeholder 5">
            <a:extLst>
              <a:ext uri="{FF2B5EF4-FFF2-40B4-BE49-F238E27FC236}">
                <a16:creationId xmlns:a16="http://schemas.microsoft.com/office/drawing/2014/main" id="{9B4DA80A-BA26-984A-9A68-30D5DBBA917B}"/>
              </a:ext>
            </a:extLst>
          </p:cNvPr>
          <p:cNvSpPr>
            <a:spLocks noGrp="1"/>
          </p:cNvSpPr>
          <p:nvPr>
            <p:ph type="sldNum" sz="quarter" idx="12"/>
          </p:nvPr>
        </p:nvSpPr>
        <p:spPr>
          <a:xfrm>
            <a:off x="8074541" y="6356351"/>
            <a:ext cx="811514" cy="365125"/>
          </a:xfrm>
          <a:prstGeom prst="rect">
            <a:avLst/>
          </a:prstGeom>
        </p:spPr>
        <p:txBody>
          <a:bodyPr/>
          <a:lstStyle>
            <a:lvl1pPr>
              <a:defRPr>
                <a:solidFill>
                  <a:schemeClr val="bg1"/>
                </a:solidFill>
              </a:defRPr>
            </a:lvl1pPr>
          </a:lstStyle>
          <a:p>
            <a:fld id="{FD845BF6-A18A-6A48-A06C-84515F0BDF46}" type="slidenum">
              <a:rPr lang="en-US" smtClean="0"/>
              <a:pPr/>
              <a:t>‹#›</a:t>
            </a:fld>
            <a:endParaRPr lang="en-US" dirty="0"/>
          </a:p>
        </p:txBody>
      </p:sp>
      <p:pic>
        <p:nvPicPr>
          <p:cNvPr id="13" name="Picture 12" descr="Shape, arrow&#10;&#10;Description automatically generated">
            <a:extLst>
              <a:ext uri="{FF2B5EF4-FFF2-40B4-BE49-F238E27FC236}">
                <a16:creationId xmlns:a16="http://schemas.microsoft.com/office/drawing/2014/main" id="{11D12B47-FDCA-F541-8EA6-1851F40899D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8" name="Text Placeholder 2">
            <a:extLst>
              <a:ext uri="{FF2B5EF4-FFF2-40B4-BE49-F238E27FC236}">
                <a16:creationId xmlns:a16="http://schemas.microsoft.com/office/drawing/2014/main" id="{A9BDEBA4-AFC3-5F4B-915D-A3583A83D295}"/>
              </a:ext>
            </a:extLst>
          </p:cNvPr>
          <p:cNvSpPr>
            <a:spLocks noGrp="1"/>
          </p:cNvSpPr>
          <p:nvPr>
            <p:ph type="body" idx="1"/>
          </p:nvPr>
        </p:nvSpPr>
        <p:spPr>
          <a:xfrm>
            <a:off x="623888" y="4695986"/>
            <a:ext cx="4305300" cy="13936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Picture Placeholder 11">
            <a:extLst>
              <a:ext uri="{FF2B5EF4-FFF2-40B4-BE49-F238E27FC236}">
                <a16:creationId xmlns:a16="http://schemas.microsoft.com/office/drawing/2014/main" id="{5050F998-34C3-704B-A186-3D745E02C77B}"/>
              </a:ext>
            </a:extLst>
          </p:cNvPr>
          <p:cNvSpPr>
            <a:spLocks noGrp="1"/>
          </p:cNvSpPr>
          <p:nvPr>
            <p:ph type="pic" sz="quarter" idx="13" hasCustomPrompt="1"/>
          </p:nvPr>
        </p:nvSpPr>
        <p:spPr>
          <a:xfrm>
            <a:off x="5487584" y="0"/>
            <a:ext cx="3656416" cy="6858000"/>
          </a:xfrm>
          <a:solidFill>
            <a:schemeClr val="tx1"/>
          </a:solidFill>
        </p:spPr>
        <p:txBody>
          <a:bodyPr lIns="457200" rIns="457200" anchor="ctr">
            <a:normAutofit/>
          </a:bodyPr>
          <a:lstStyle>
            <a:lvl1pPr marL="0" indent="0" algn="ctr">
              <a:buNone/>
              <a:defRPr sz="2000">
                <a:solidFill>
                  <a:schemeClr val="bg1"/>
                </a:solidFill>
              </a:defRPr>
            </a:lvl1pPr>
          </a:lstStyle>
          <a:p>
            <a:r>
              <a:rPr lang="en-US" dirty="0"/>
              <a:t>Click to insert and choose picture from brand library on the CBK. Remember to resize proportionally.</a:t>
            </a:r>
          </a:p>
          <a:p>
            <a:endParaRPr lang="en-US" dirty="0"/>
          </a:p>
          <a:p>
            <a:r>
              <a:rPr lang="en-US" dirty="0"/>
              <a:t>Alternatively, leave blank for full-color shape.</a:t>
            </a:r>
          </a:p>
        </p:txBody>
      </p:sp>
      <p:sp>
        <p:nvSpPr>
          <p:cNvPr id="10" name="Slide Number Placeholder 5">
            <a:extLst>
              <a:ext uri="{FF2B5EF4-FFF2-40B4-BE49-F238E27FC236}">
                <a16:creationId xmlns:a16="http://schemas.microsoft.com/office/drawing/2014/main" id="{15284169-2090-4680-B10A-B15E42A46170}"/>
              </a:ext>
            </a:extLst>
          </p:cNvPr>
          <p:cNvSpPr txBox="1">
            <a:spLocks/>
          </p:cNvSpPr>
          <p:nvPr/>
        </p:nvSpPr>
        <p:spPr>
          <a:xfrm>
            <a:off x="8497585" y="6348935"/>
            <a:ext cx="388469" cy="372541"/>
          </a:xfrm>
          <a:prstGeom prst="rect">
            <a:avLst/>
          </a:prstGeom>
        </p:spPr>
        <p:txBody>
          <a:bodyP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D845BF6-A18A-6A48-A06C-84515F0BDF46}" type="slidenum">
              <a:rPr lang="en-US" smtClean="0">
                <a:solidFill>
                  <a:schemeClr val="bg2"/>
                </a:solidFill>
              </a:rPr>
              <a:pPr/>
              <a:t>‹#›</a:t>
            </a:fld>
            <a:endParaRPr lang="en-US" dirty="0">
              <a:solidFill>
                <a:schemeClr val="bg2"/>
              </a:solidFill>
            </a:endParaRPr>
          </a:p>
        </p:txBody>
      </p:sp>
      <p:sp>
        <p:nvSpPr>
          <p:cNvPr id="12" name="Slide Number Placeholder 5">
            <a:extLst>
              <a:ext uri="{FF2B5EF4-FFF2-40B4-BE49-F238E27FC236}">
                <a16:creationId xmlns:a16="http://schemas.microsoft.com/office/drawing/2014/main" id="{6A167DA0-DE4A-EF4F-B9AF-2EDC0BC4026E}"/>
              </a:ext>
            </a:extLst>
          </p:cNvPr>
          <p:cNvSpPr txBox="1">
            <a:spLocks/>
          </p:cNvSpPr>
          <p:nvPr userDrawn="1"/>
        </p:nvSpPr>
        <p:spPr>
          <a:xfrm>
            <a:off x="8497585" y="6348935"/>
            <a:ext cx="388469" cy="372541"/>
          </a:xfrm>
          <a:prstGeom prst="rect">
            <a:avLst/>
          </a:prstGeom>
        </p:spPr>
        <p:txBody>
          <a:bodyP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D845BF6-A18A-6A48-A06C-84515F0BDF46}" type="slidenum">
              <a:rPr lang="en-US" smtClean="0">
                <a:solidFill>
                  <a:schemeClr val="bg2"/>
                </a:solidFill>
              </a:rPr>
              <a:pPr/>
              <a:t>‹#›</a:t>
            </a:fld>
            <a:endParaRPr lang="en-US" dirty="0">
              <a:solidFill>
                <a:schemeClr val="bg2"/>
              </a:solidFill>
            </a:endParaRPr>
          </a:p>
        </p:txBody>
      </p:sp>
    </p:spTree>
    <p:extLst>
      <p:ext uri="{BB962C8B-B14F-4D97-AF65-F5344CB8AC3E}">
        <p14:creationId xmlns:p14="http://schemas.microsoft.com/office/powerpoint/2010/main" val="2326263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Color Charcoal">
    <p:bg>
      <p:bgPr>
        <a:solidFill>
          <a:schemeClr val="bg1">
            <a:alpha val="50000"/>
          </a:schemeClr>
        </a:solidFill>
        <a:effectLst/>
      </p:bgPr>
    </p:bg>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7E6B42F0-18F7-A440-A617-063B0C962DB0}"/>
              </a:ext>
            </a:extLst>
          </p:cNvPr>
          <p:cNvSpPr>
            <a:spLocks noGrp="1"/>
          </p:cNvSpPr>
          <p:nvPr>
            <p:ph sz="quarter" idx="14" hasCustomPrompt="1"/>
          </p:nvPr>
        </p:nvSpPr>
        <p:spPr>
          <a:xfrm>
            <a:off x="4573548" y="0"/>
            <a:ext cx="4572000" cy="6858000"/>
          </a:xfrm>
        </p:spPr>
        <p:txBody>
          <a:bodyPr anchor="ctr">
            <a:normAutofit/>
          </a:bodyPr>
          <a:lstStyle>
            <a:lvl1pPr marL="342900" indent="-342900" algn="ctr">
              <a:buFont typeface="System Font Regular"/>
              <a:buChar char="▸"/>
              <a:defRPr sz="2000"/>
            </a:lvl1pPr>
          </a:lstStyle>
          <a:p>
            <a:r>
              <a:rPr lang="en-US" dirty="0"/>
              <a:t>Click to insert  content only, </a:t>
            </a:r>
            <a:br>
              <a:rPr lang="en-US" dirty="0"/>
            </a:br>
            <a:r>
              <a:rPr lang="en-US" dirty="0"/>
              <a:t>not text.</a:t>
            </a:r>
          </a:p>
        </p:txBody>
      </p:sp>
      <p:sp>
        <p:nvSpPr>
          <p:cNvPr id="21" name="Google Shape;27;p6">
            <a:extLst>
              <a:ext uri="{FF2B5EF4-FFF2-40B4-BE49-F238E27FC236}">
                <a16:creationId xmlns:a16="http://schemas.microsoft.com/office/drawing/2014/main" id="{2FDD7744-918E-944A-9FA1-79561D644BBB}"/>
              </a:ext>
            </a:extLst>
          </p:cNvPr>
          <p:cNvSpPr/>
          <p:nvPr/>
        </p:nvSpPr>
        <p:spPr>
          <a:xfrm>
            <a:off x="0" y="0"/>
            <a:ext cx="4570453" cy="6858000"/>
          </a:xfrm>
          <a:prstGeom prst="rect">
            <a:avLst/>
          </a:prstGeom>
          <a:solidFill>
            <a:schemeClr val="tx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pic>
        <p:nvPicPr>
          <p:cNvPr id="25" name="Picture 24" descr="Shape, arrow&#10;&#10;Description automatically generated">
            <a:extLst>
              <a:ext uri="{FF2B5EF4-FFF2-40B4-BE49-F238E27FC236}">
                <a16:creationId xmlns:a16="http://schemas.microsoft.com/office/drawing/2014/main" id="{E887A1E5-D6A9-A84C-BB30-AB07DAAB11C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Content Placeholder 2">
            <a:extLst>
              <a:ext uri="{FF2B5EF4-FFF2-40B4-BE49-F238E27FC236}">
                <a16:creationId xmlns:a16="http://schemas.microsoft.com/office/drawing/2014/main" id="{93633E6D-A2A5-8643-B391-0600282EAF2B}"/>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27358803-C76E-3D41-A787-F5CAFC315EAD}"/>
              </a:ext>
            </a:extLst>
          </p:cNvPr>
          <p:cNvSpPr>
            <a:spLocks noGrp="1"/>
          </p:cNvSpPr>
          <p:nvPr>
            <p:ph type="title"/>
          </p:nvPr>
        </p:nvSpPr>
        <p:spPr>
          <a:xfrm>
            <a:off x="0" y="0"/>
            <a:ext cx="4570453" cy="1072342"/>
          </a:xfrm>
          <a:solidFill>
            <a:schemeClr val="tx1"/>
          </a:solidFill>
        </p:spPr>
        <p:txBody>
          <a:bodyPr lIns="365760" tIns="91440" rIns="182880" bIns="91440" anchor="b">
            <a:normAutofit/>
          </a:bodyPr>
          <a:lstStyle>
            <a:lvl1pPr>
              <a:defRPr sz="2200" b="1">
                <a:solidFill>
                  <a:schemeClr val="bg1"/>
                </a:solidFill>
              </a:defRPr>
            </a:lvl1pPr>
          </a:lstStyle>
          <a:p>
            <a:r>
              <a:rPr lang="en-US"/>
              <a:t>Click to edit Master title style</a:t>
            </a:r>
            <a:endParaRPr lang="en-US" dirty="0"/>
          </a:p>
        </p:txBody>
      </p:sp>
      <p:sp>
        <p:nvSpPr>
          <p:cNvPr id="15" name="Slide Number Placeholder 5">
            <a:extLst>
              <a:ext uri="{FF2B5EF4-FFF2-40B4-BE49-F238E27FC236}">
                <a16:creationId xmlns:a16="http://schemas.microsoft.com/office/drawing/2014/main" id="{CF8EC35E-3FC1-464C-BA85-E3564E16A706}"/>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Text Placeholder 4">
            <a:extLst>
              <a:ext uri="{FF2B5EF4-FFF2-40B4-BE49-F238E27FC236}">
                <a16:creationId xmlns:a16="http://schemas.microsoft.com/office/drawing/2014/main" id="{3E229BA0-8B69-7642-90AD-1A78E865DFB1}"/>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Tree>
    <p:extLst>
      <p:ext uri="{BB962C8B-B14F-4D97-AF65-F5344CB8AC3E}">
        <p14:creationId xmlns:p14="http://schemas.microsoft.com/office/powerpoint/2010/main" val="13434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text &amp; some text slide 1" preserve="1">
  <p:cSld name="Big text &amp; some text slide 1">
    <p:bg>
      <p:bgPr>
        <a:solidFill>
          <a:schemeClr val="accent1">
            <a:lumMod val="20000"/>
            <a:lumOff val="80000"/>
            <a:alpha val="25000"/>
          </a:schemeClr>
        </a:solidFill>
        <a:effectLst/>
      </p:bgPr>
    </p:bg>
    <p:spTree>
      <p:nvGrpSpPr>
        <p:cNvPr id="1" name="Shape 92"/>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A446835A-5743-FA4C-97CE-A3AE738CA7F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401301" y="5438643"/>
            <a:ext cx="2428409" cy="1093013"/>
          </a:xfrm>
          <a:prstGeom prst="rect">
            <a:avLst/>
          </a:prstGeom>
        </p:spPr>
      </p:pic>
      <p:sp>
        <p:nvSpPr>
          <p:cNvPr id="94" name="Google Shape;94;p17"/>
          <p:cNvSpPr txBox="1">
            <a:spLocks noGrp="1"/>
          </p:cNvSpPr>
          <p:nvPr>
            <p:ph type="title" idx="2" hasCustomPrompt="1"/>
          </p:nvPr>
        </p:nvSpPr>
        <p:spPr>
          <a:xfrm>
            <a:off x="2386738" y="1391166"/>
            <a:ext cx="6427474" cy="2662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Clr>
                <a:srgbClr val="FFFFFF"/>
              </a:buClr>
              <a:buSzPts val="7200"/>
              <a:buNone/>
              <a:defRPr sz="4800" b="1" i="0" u="none">
                <a:solidFill>
                  <a:schemeClr val="tx1"/>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Welcome, attendees!</a:t>
            </a:r>
            <a:br>
              <a:rPr lang="en-US" dirty="0"/>
            </a:br>
            <a:r>
              <a:rPr lang="en-US" dirty="0"/>
              <a:t>We will start soon.</a:t>
            </a:r>
            <a:endParaRPr dirty="0"/>
          </a:p>
        </p:txBody>
      </p:sp>
      <p:sp>
        <p:nvSpPr>
          <p:cNvPr id="15" name="Rectangle 14">
            <a:extLst>
              <a:ext uri="{FF2B5EF4-FFF2-40B4-BE49-F238E27FC236}">
                <a16:creationId xmlns:a16="http://schemas.microsoft.com/office/drawing/2014/main" id="{E7C0AF65-F791-E249-9C43-56BCEA712D02}"/>
              </a:ext>
            </a:extLst>
          </p:cNvPr>
          <p:cNvSpPr/>
          <p:nvPr/>
        </p:nvSpPr>
        <p:spPr>
          <a:xfrm>
            <a:off x="0" y="4316819"/>
            <a:ext cx="1966825" cy="2541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7" name="Parallelogram 16">
            <a:extLst>
              <a:ext uri="{FF2B5EF4-FFF2-40B4-BE49-F238E27FC236}">
                <a16:creationId xmlns:a16="http://schemas.microsoft.com/office/drawing/2014/main" id="{6010BEFC-B03C-7848-9ACD-B9F2C0A2493F}"/>
              </a:ext>
            </a:extLst>
          </p:cNvPr>
          <p:cNvSpPr/>
          <p:nvPr/>
        </p:nvSpPr>
        <p:spPr>
          <a:xfrm rot="16200000" flipH="1">
            <a:off x="-1685175" y="2088132"/>
            <a:ext cx="5337175" cy="1966823"/>
          </a:xfrm>
          <a:prstGeom prst="parallelogram">
            <a:avLst>
              <a:gd name="adj" fmla="val 587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8" name="Rectangle 7">
            <a:extLst>
              <a:ext uri="{FF2B5EF4-FFF2-40B4-BE49-F238E27FC236}">
                <a16:creationId xmlns:a16="http://schemas.microsoft.com/office/drawing/2014/main" id="{E370B97D-CD2C-1942-97D4-40FB1392BC70}"/>
              </a:ext>
            </a:extLst>
          </p:cNvPr>
          <p:cNvSpPr/>
          <p:nvPr userDrawn="1"/>
        </p:nvSpPr>
        <p:spPr>
          <a:xfrm>
            <a:off x="0" y="4316819"/>
            <a:ext cx="1966825" cy="2541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0" name="Rectangle 9">
            <a:extLst>
              <a:ext uri="{FF2B5EF4-FFF2-40B4-BE49-F238E27FC236}">
                <a16:creationId xmlns:a16="http://schemas.microsoft.com/office/drawing/2014/main" id="{50394DA6-F491-5343-80C1-20B565BC7EEF}"/>
              </a:ext>
            </a:extLst>
          </p:cNvPr>
          <p:cNvSpPr/>
          <p:nvPr userDrawn="1"/>
        </p:nvSpPr>
        <p:spPr>
          <a:xfrm>
            <a:off x="0" y="0"/>
            <a:ext cx="1965960" cy="23884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1" name="Parallelogram 10">
            <a:extLst>
              <a:ext uri="{FF2B5EF4-FFF2-40B4-BE49-F238E27FC236}">
                <a16:creationId xmlns:a16="http://schemas.microsoft.com/office/drawing/2014/main" id="{060BE581-216F-9D45-8C93-CE78D2F07E09}"/>
              </a:ext>
            </a:extLst>
          </p:cNvPr>
          <p:cNvSpPr/>
          <p:nvPr userDrawn="1"/>
        </p:nvSpPr>
        <p:spPr>
          <a:xfrm rot="16200000" flipH="1">
            <a:off x="-1685175" y="2088132"/>
            <a:ext cx="5337175" cy="1966823"/>
          </a:xfrm>
          <a:prstGeom prst="parallelogram">
            <a:avLst>
              <a:gd name="adj" fmla="val 587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Tree>
    <p:extLst>
      <p:ext uri="{BB962C8B-B14F-4D97-AF65-F5344CB8AC3E}">
        <p14:creationId xmlns:p14="http://schemas.microsoft.com/office/powerpoint/2010/main" val="1538544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i-Color Charcoal">
    <p:bg>
      <p:bgPr>
        <a:solidFill>
          <a:schemeClr val="bg1">
            <a:alpha val="50000"/>
          </a:schemeClr>
        </a:solidFill>
        <a:effectLst/>
      </p:bgPr>
    </p:bg>
    <p:spTree>
      <p:nvGrpSpPr>
        <p:cNvPr id="1" name=""/>
        <p:cNvGrpSpPr/>
        <p:nvPr/>
      </p:nvGrpSpPr>
      <p:grpSpPr>
        <a:xfrm>
          <a:off x="0" y="0"/>
          <a:ext cx="0" cy="0"/>
          <a:chOff x="0" y="0"/>
          <a:chExt cx="0" cy="0"/>
        </a:xfrm>
      </p:grpSpPr>
      <p:sp>
        <p:nvSpPr>
          <p:cNvPr id="22" name="Google Shape;27;p6">
            <a:extLst>
              <a:ext uri="{FF2B5EF4-FFF2-40B4-BE49-F238E27FC236}">
                <a16:creationId xmlns:a16="http://schemas.microsoft.com/office/drawing/2014/main" id="{6DD44875-2BED-CD49-86D6-FF536EA0A1CA}"/>
              </a:ext>
            </a:extLst>
          </p:cNvPr>
          <p:cNvSpPr/>
          <p:nvPr/>
        </p:nvSpPr>
        <p:spPr>
          <a:xfrm>
            <a:off x="0" y="0"/>
            <a:ext cx="4570453" cy="6858000"/>
          </a:xfrm>
          <a:prstGeom prst="rect">
            <a:avLst/>
          </a:prstGeom>
          <a:solidFill>
            <a:schemeClr val="tx2">
              <a:lumMod val="20000"/>
              <a:lumOff val="80000"/>
            </a:scheme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pic>
        <p:nvPicPr>
          <p:cNvPr id="26" name="Picture 25" descr="Shape, arrow&#10;&#10;Description automatically generated">
            <a:extLst>
              <a:ext uri="{FF2B5EF4-FFF2-40B4-BE49-F238E27FC236}">
                <a16:creationId xmlns:a16="http://schemas.microsoft.com/office/drawing/2014/main" id="{A469ED04-2B6F-034F-B12A-453E016AAD9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Content Placeholder 2">
            <a:extLst>
              <a:ext uri="{FF2B5EF4-FFF2-40B4-BE49-F238E27FC236}">
                <a16:creationId xmlns:a16="http://schemas.microsoft.com/office/drawing/2014/main" id="{FFDBA4EE-7E72-6543-9656-9E7D1069B62A}"/>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
            <a:extLst>
              <a:ext uri="{FF2B5EF4-FFF2-40B4-BE49-F238E27FC236}">
                <a16:creationId xmlns:a16="http://schemas.microsoft.com/office/drawing/2014/main" id="{CEA91B28-4860-EE44-9BBE-08D149595849}"/>
              </a:ext>
            </a:extLst>
          </p:cNvPr>
          <p:cNvSpPr>
            <a:spLocks noGrp="1"/>
          </p:cNvSpPr>
          <p:nvPr>
            <p:ph type="title"/>
          </p:nvPr>
        </p:nvSpPr>
        <p:spPr>
          <a:xfrm>
            <a:off x="0" y="0"/>
            <a:ext cx="4570453" cy="1072342"/>
          </a:xfrm>
          <a:solidFill>
            <a:schemeClr val="tx1"/>
          </a:solidFill>
        </p:spPr>
        <p:txBody>
          <a:bodyPr lIns="365760" tIns="91440" rIns="182880" bIns="91440" anchor="b">
            <a:normAutofit/>
          </a:bodyPr>
          <a:lstStyle>
            <a:lvl1pPr>
              <a:defRPr sz="2200" b="1">
                <a:solidFill>
                  <a:schemeClr val="bg1"/>
                </a:solidFill>
              </a:defRPr>
            </a:lvl1pPr>
          </a:lstStyle>
          <a:p>
            <a:r>
              <a:rPr lang="en-US"/>
              <a:t>Click to edit Master title style</a:t>
            </a:r>
            <a:endParaRPr lang="en-US" dirty="0"/>
          </a:p>
        </p:txBody>
      </p:sp>
      <p:sp>
        <p:nvSpPr>
          <p:cNvPr id="16" name="Slide Number Placeholder 5">
            <a:extLst>
              <a:ext uri="{FF2B5EF4-FFF2-40B4-BE49-F238E27FC236}">
                <a16:creationId xmlns:a16="http://schemas.microsoft.com/office/drawing/2014/main" id="{4B73586A-5AEC-4385-999C-09C2B58AD850}"/>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Text Placeholder 4">
            <a:extLst>
              <a:ext uri="{FF2B5EF4-FFF2-40B4-BE49-F238E27FC236}">
                <a16:creationId xmlns:a16="http://schemas.microsoft.com/office/drawing/2014/main" id="{C2A15F53-89AB-8B40-A296-2FB4CEB4A71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
        <p:nvSpPr>
          <p:cNvPr id="17" name="Content Placeholder 3">
            <a:extLst>
              <a:ext uri="{FF2B5EF4-FFF2-40B4-BE49-F238E27FC236}">
                <a16:creationId xmlns:a16="http://schemas.microsoft.com/office/drawing/2014/main" id="{0FD45855-317F-49FB-A132-A4E0E4E9C6B5}"/>
              </a:ext>
            </a:extLst>
          </p:cNvPr>
          <p:cNvSpPr>
            <a:spLocks noGrp="1"/>
          </p:cNvSpPr>
          <p:nvPr>
            <p:ph sz="quarter" idx="14" hasCustomPrompt="1"/>
          </p:nvPr>
        </p:nvSpPr>
        <p:spPr>
          <a:xfrm>
            <a:off x="4826118" y="719381"/>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
        <p:nvSpPr>
          <p:cNvPr id="18" name="Content Placeholder 3">
            <a:extLst>
              <a:ext uri="{FF2B5EF4-FFF2-40B4-BE49-F238E27FC236}">
                <a16:creationId xmlns:a16="http://schemas.microsoft.com/office/drawing/2014/main" id="{14E89E0E-F32F-4FD7-9CE6-84ABB3A5D5F4}"/>
              </a:ext>
            </a:extLst>
          </p:cNvPr>
          <p:cNvSpPr>
            <a:spLocks noGrp="1"/>
          </p:cNvSpPr>
          <p:nvPr>
            <p:ph sz="quarter" idx="17" hasCustomPrompt="1"/>
          </p:nvPr>
        </p:nvSpPr>
        <p:spPr>
          <a:xfrm>
            <a:off x="4826118" y="3429000"/>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Tree>
    <p:extLst>
      <p:ext uri="{BB962C8B-B14F-4D97-AF65-F5344CB8AC3E}">
        <p14:creationId xmlns:p14="http://schemas.microsoft.com/office/powerpoint/2010/main" val="38287030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Bi-Color Blue">
    <p:bg>
      <p:bgPr>
        <a:solidFill>
          <a:schemeClr val="bg1"/>
        </a:solidFill>
        <a:effectLst/>
      </p:bgPr>
    </p:bg>
    <p:spTree>
      <p:nvGrpSpPr>
        <p:cNvPr id="1" name=""/>
        <p:cNvGrpSpPr/>
        <p:nvPr/>
      </p:nvGrpSpPr>
      <p:grpSpPr>
        <a:xfrm>
          <a:off x="0" y="0"/>
          <a:ext cx="0" cy="0"/>
          <a:chOff x="0" y="0"/>
          <a:chExt cx="0" cy="0"/>
        </a:xfrm>
      </p:grpSpPr>
      <p:pic>
        <p:nvPicPr>
          <p:cNvPr id="23" name="Picture 22" descr="Shape, arrow&#10;&#10;Description automatically generated">
            <a:extLst>
              <a:ext uri="{FF2B5EF4-FFF2-40B4-BE49-F238E27FC236}">
                <a16:creationId xmlns:a16="http://schemas.microsoft.com/office/drawing/2014/main" id="{405150C3-4112-2643-96DE-9C1C0715729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Slide Number Placeholder 5">
            <a:extLst>
              <a:ext uri="{FF2B5EF4-FFF2-40B4-BE49-F238E27FC236}">
                <a16:creationId xmlns:a16="http://schemas.microsoft.com/office/drawing/2014/main" id="{69193258-AD9A-475D-8029-7E191CF745B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13CE1202-A046-6E4E-8429-085F375757B0}"/>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1" name="Straight Connector 20">
            <a:extLst>
              <a:ext uri="{FF2B5EF4-FFF2-40B4-BE49-F238E27FC236}">
                <a16:creationId xmlns:a16="http://schemas.microsoft.com/office/drawing/2014/main" id="{5E22A16E-75F4-4AE3-B7B8-3C0A89926E7A}"/>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Title 1">
            <a:extLst>
              <a:ext uri="{FF2B5EF4-FFF2-40B4-BE49-F238E27FC236}">
                <a16:creationId xmlns:a16="http://schemas.microsoft.com/office/drawing/2014/main" id="{A1476AB2-C5BD-45AF-9FA3-816172976F23}"/>
              </a:ext>
            </a:extLst>
          </p:cNvPr>
          <p:cNvSpPr>
            <a:spLocks noGrp="1"/>
          </p:cNvSpPr>
          <p:nvPr>
            <p:ph type="title"/>
          </p:nvPr>
        </p:nvSpPr>
        <p:spPr>
          <a:xfrm>
            <a:off x="299234" y="320866"/>
            <a:ext cx="4059936" cy="857004"/>
          </a:xfrm>
          <a:solidFill>
            <a:schemeClr val="tx2">
              <a:lumMod val="40000"/>
              <a:lumOff val="60000"/>
            </a:schemeClr>
          </a:solidFill>
        </p:spPr>
        <p:txBody>
          <a:bodyPr lIns="182880" tIns="91440" rIns="182880" bIns="91440" anchor="b">
            <a:normAutofit/>
          </a:bodyPr>
          <a:lstStyle>
            <a:lvl1pPr>
              <a:defRPr sz="2200" b="1">
                <a:solidFill>
                  <a:schemeClr val="tx1"/>
                </a:solidFill>
              </a:defRPr>
            </a:lvl1pPr>
          </a:lstStyle>
          <a:p>
            <a:r>
              <a:rPr lang="en-US"/>
              <a:t>Click to edit Master title style</a:t>
            </a:r>
            <a:endParaRPr lang="en-US" dirty="0"/>
          </a:p>
        </p:txBody>
      </p:sp>
      <p:sp>
        <p:nvSpPr>
          <p:cNvPr id="28" name="Text Placeholder 2">
            <a:extLst>
              <a:ext uri="{FF2B5EF4-FFF2-40B4-BE49-F238E27FC236}">
                <a16:creationId xmlns:a16="http://schemas.microsoft.com/office/drawing/2014/main" id="{FCB2DF7E-22CA-4277-B084-000245613378}"/>
              </a:ext>
            </a:extLst>
          </p:cNvPr>
          <p:cNvSpPr>
            <a:spLocks noGrp="1"/>
          </p:cNvSpPr>
          <p:nvPr>
            <p:ph type="body" sz="quarter" idx="14" hasCustomPrompt="1"/>
          </p:nvPr>
        </p:nvSpPr>
        <p:spPr>
          <a:xfrm>
            <a:off x="4784463" y="320866"/>
            <a:ext cx="4059936" cy="857005"/>
          </a:xfrm>
          <a:solidFill>
            <a:schemeClr val="tx1"/>
          </a:solidFill>
        </p:spPr>
        <p:txBody>
          <a:bodyPr lIns="182880" tIns="91440" rIns="182880" bIns="91440" anchor="b">
            <a:normAutofit/>
          </a:bodyPr>
          <a:lstStyle>
            <a:lvl1pPr marL="0" indent="0">
              <a:buNone/>
              <a:defRPr sz="22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title style</a:t>
            </a:r>
          </a:p>
        </p:txBody>
      </p:sp>
      <p:sp>
        <p:nvSpPr>
          <p:cNvPr id="35" name="Content Placeholder 3">
            <a:extLst>
              <a:ext uri="{FF2B5EF4-FFF2-40B4-BE49-F238E27FC236}">
                <a16:creationId xmlns:a16="http://schemas.microsoft.com/office/drawing/2014/main" id="{CC227167-A031-4861-BFE1-8C72629F7968}"/>
              </a:ext>
            </a:extLst>
          </p:cNvPr>
          <p:cNvSpPr>
            <a:spLocks noGrp="1"/>
          </p:cNvSpPr>
          <p:nvPr>
            <p:ph sz="half" idx="2"/>
          </p:nvPr>
        </p:nvSpPr>
        <p:spPr>
          <a:xfrm>
            <a:off x="299235"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Content Placeholder 3">
            <a:extLst>
              <a:ext uri="{FF2B5EF4-FFF2-40B4-BE49-F238E27FC236}">
                <a16:creationId xmlns:a16="http://schemas.microsoft.com/office/drawing/2014/main" id="{94F775E5-027A-4E2B-9E38-DC8AEF5B3DA3}"/>
              </a:ext>
            </a:extLst>
          </p:cNvPr>
          <p:cNvSpPr>
            <a:spLocks noGrp="1"/>
          </p:cNvSpPr>
          <p:nvPr>
            <p:ph sz="half" idx="23"/>
          </p:nvPr>
        </p:nvSpPr>
        <p:spPr>
          <a:xfrm>
            <a:off x="4784464"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6053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Header, Subheader, + Content">
    <p:spTree>
      <p:nvGrpSpPr>
        <p:cNvPr id="1" name=""/>
        <p:cNvGrpSpPr/>
        <p:nvPr/>
      </p:nvGrpSpPr>
      <p:grpSpPr>
        <a:xfrm>
          <a:off x="0" y="0"/>
          <a:ext cx="0" cy="0"/>
          <a:chOff x="0" y="0"/>
          <a:chExt cx="0" cy="0"/>
        </a:xfrm>
      </p:grpSpPr>
      <p:sp>
        <p:nvSpPr>
          <p:cNvPr id="23" name="Text Placeholder 2">
            <a:extLst>
              <a:ext uri="{FF2B5EF4-FFF2-40B4-BE49-F238E27FC236}">
                <a16:creationId xmlns:a16="http://schemas.microsoft.com/office/drawing/2014/main" id="{96120281-6948-9945-817F-DD4EB437A605}"/>
              </a:ext>
            </a:extLst>
          </p:cNvPr>
          <p:cNvSpPr>
            <a:spLocks noGrp="1"/>
          </p:cNvSpPr>
          <p:nvPr>
            <p:ph type="body" sz="quarter" idx="19"/>
          </p:nvPr>
        </p:nvSpPr>
        <p:spPr>
          <a:xfrm>
            <a:off x="0" y="850151"/>
            <a:ext cx="9143998" cy="530741"/>
          </a:xfrm>
          <a:solidFill>
            <a:schemeClr val="tx2">
              <a:lumMod val="60000"/>
              <a:lumOff val="4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9" name="Rectangle 18">
            <a:extLst>
              <a:ext uri="{FF2B5EF4-FFF2-40B4-BE49-F238E27FC236}">
                <a16:creationId xmlns:a16="http://schemas.microsoft.com/office/drawing/2014/main" id="{E9A86D94-E29B-E248-8AD0-1A0811408DE3}"/>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a:extLst>
              <a:ext uri="{FF2B5EF4-FFF2-40B4-BE49-F238E27FC236}">
                <a16:creationId xmlns:a16="http://schemas.microsoft.com/office/drawing/2014/main" id="{726977BE-0B1E-EB40-B866-50C606220FA7}"/>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1" name="Title 4">
            <a:extLst>
              <a:ext uri="{FF2B5EF4-FFF2-40B4-BE49-F238E27FC236}">
                <a16:creationId xmlns:a16="http://schemas.microsoft.com/office/drawing/2014/main" id="{5E4D97BC-7E33-D342-9E54-E9A18E52AC08}"/>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52377BAD-E25D-45A7-AC3B-43EF42FCC185}"/>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2" name="Text Placeholder 4">
            <a:extLst>
              <a:ext uri="{FF2B5EF4-FFF2-40B4-BE49-F238E27FC236}">
                <a16:creationId xmlns:a16="http://schemas.microsoft.com/office/drawing/2014/main" id="{0DC9186D-0CBA-EF44-A0EC-74EB0C4CB214}"/>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E4D78102-1E46-4E0C-A8BE-65EE6E62BEDA}"/>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Placeholder 3">
            <a:extLst>
              <a:ext uri="{FF2B5EF4-FFF2-40B4-BE49-F238E27FC236}">
                <a16:creationId xmlns:a16="http://schemas.microsoft.com/office/drawing/2014/main" id="{890BFED4-1A1F-4919-962F-477DDA377490}"/>
              </a:ext>
            </a:extLst>
          </p:cNvPr>
          <p:cNvSpPr>
            <a:spLocks noGrp="1"/>
          </p:cNvSpPr>
          <p:nvPr>
            <p:ph sz="half" idx="2"/>
          </p:nvPr>
        </p:nvSpPr>
        <p:spPr>
          <a:xfrm>
            <a:off x="299235" y="1575137"/>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
            <a:extLst>
              <a:ext uri="{FF2B5EF4-FFF2-40B4-BE49-F238E27FC236}">
                <a16:creationId xmlns:a16="http://schemas.microsoft.com/office/drawing/2014/main" id="{4A63700E-8E41-4695-9BB1-BDBE18F0E1AE}"/>
              </a:ext>
            </a:extLst>
          </p:cNvPr>
          <p:cNvSpPr>
            <a:spLocks noGrp="1"/>
          </p:cNvSpPr>
          <p:nvPr>
            <p:ph sz="half" idx="23"/>
          </p:nvPr>
        </p:nvSpPr>
        <p:spPr>
          <a:xfrm>
            <a:off x="4785777" y="1575137"/>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0773514"/>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Header, Subheader, + Content">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9" name="Text Placeholder 2">
            <a:extLst>
              <a:ext uri="{FF2B5EF4-FFF2-40B4-BE49-F238E27FC236}">
                <a16:creationId xmlns:a16="http://schemas.microsoft.com/office/drawing/2014/main" id="{204CE6C9-0562-E24C-88F8-84B84D130C1F}"/>
              </a:ext>
            </a:extLst>
          </p:cNvPr>
          <p:cNvSpPr>
            <a:spLocks noGrp="1"/>
          </p:cNvSpPr>
          <p:nvPr>
            <p:ph type="body" sz="quarter" idx="17"/>
          </p:nvPr>
        </p:nvSpPr>
        <p:spPr>
          <a:xfrm>
            <a:off x="0" y="850151"/>
            <a:ext cx="9143998" cy="530741"/>
          </a:xfrm>
          <a:solidFill>
            <a:schemeClr val="tx2">
              <a:lumMod val="60000"/>
              <a:lumOff val="4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sp>
        <p:nvSpPr>
          <p:cNvPr id="10" name="Content Placeholder 2">
            <a:extLst>
              <a:ext uri="{FF2B5EF4-FFF2-40B4-BE49-F238E27FC236}">
                <a16:creationId xmlns:a16="http://schemas.microsoft.com/office/drawing/2014/main" id="{4A17A8E3-B5AD-5446-8014-E8B4F4473FE3}"/>
              </a:ext>
            </a:extLst>
          </p:cNvPr>
          <p:cNvSpPr>
            <a:spLocks noGrp="1"/>
          </p:cNvSpPr>
          <p:nvPr>
            <p:ph idx="1"/>
          </p:nvPr>
        </p:nvSpPr>
        <p:spPr>
          <a:xfrm>
            <a:off x="628650" y="1773464"/>
            <a:ext cx="7886700" cy="4116974"/>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14">
            <a:extLst>
              <a:ext uri="{FF2B5EF4-FFF2-40B4-BE49-F238E27FC236}">
                <a16:creationId xmlns:a16="http://schemas.microsoft.com/office/drawing/2014/main" id="{46C57B0D-B736-8C42-B016-1552E0FD003E}"/>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2">
            <a:extLst>
              <a:ext uri="{FF2B5EF4-FFF2-40B4-BE49-F238E27FC236}">
                <a16:creationId xmlns:a16="http://schemas.microsoft.com/office/drawing/2014/main" id="{9122FF55-DDF8-334A-A179-26503CC798BE}"/>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0" name="Title 4">
            <a:extLst>
              <a:ext uri="{FF2B5EF4-FFF2-40B4-BE49-F238E27FC236}">
                <a16:creationId xmlns:a16="http://schemas.microsoft.com/office/drawing/2014/main" id="{81367CF3-6812-A54E-9088-989488EDAE27}"/>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B5A3A441-5708-45EE-A48C-AD462B18E34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1" name="Text Placeholder 4">
            <a:extLst>
              <a:ext uri="{FF2B5EF4-FFF2-40B4-BE49-F238E27FC236}">
                <a16:creationId xmlns:a16="http://schemas.microsoft.com/office/drawing/2014/main" id="{A496453A-7D4D-384F-8DD3-FD0627976E57}"/>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2" name="Straight Connector 21">
            <a:extLst>
              <a:ext uri="{FF2B5EF4-FFF2-40B4-BE49-F238E27FC236}">
                <a16:creationId xmlns:a16="http://schemas.microsoft.com/office/drawing/2014/main" id="{2B3483A9-7005-4B4C-AFA5-573FC15C8B9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079289"/>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Rectangle 14">
            <a:extLst>
              <a:ext uri="{FF2B5EF4-FFF2-40B4-BE49-F238E27FC236}">
                <a16:creationId xmlns:a16="http://schemas.microsoft.com/office/drawing/2014/main" id="{A0B87606-BE48-FD40-97DD-64BDD33FBA69}"/>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
            <a:extLst>
              <a:ext uri="{FF2B5EF4-FFF2-40B4-BE49-F238E27FC236}">
                <a16:creationId xmlns:a16="http://schemas.microsoft.com/office/drawing/2014/main" id="{9EB5A324-B4A8-6944-A334-18F0613EB8C7}"/>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7" name="Title 4">
            <a:extLst>
              <a:ext uri="{FF2B5EF4-FFF2-40B4-BE49-F238E27FC236}">
                <a16:creationId xmlns:a16="http://schemas.microsoft.com/office/drawing/2014/main" id="{6534BD6F-3A5C-2640-B65B-447545DFF18B}"/>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834544C3-00FF-40C9-8C5A-C1B492B35D23}"/>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Content Placeholder 2">
            <a:extLst>
              <a:ext uri="{FF2B5EF4-FFF2-40B4-BE49-F238E27FC236}">
                <a16:creationId xmlns:a16="http://schemas.microsoft.com/office/drawing/2014/main" id="{706AAA2A-0DE2-7444-A8CA-9A4BEE5C91DD}"/>
              </a:ext>
            </a:extLst>
          </p:cNvPr>
          <p:cNvSpPr>
            <a:spLocks noGrp="1"/>
          </p:cNvSpPr>
          <p:nvPr>
            <p:ph idx="1"/>
          </p:nvPr>
        </p:nvSpPr>
        <p:spPr>
          <a:xfrm>
            <a:off x="628650" y="1189849"/>
            <a:ext cx="7886700" cy="4700589"/>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4">
            <a:extLst>
              <a:ext uri="{FF2B5EF4-FFF2-40B4-BE49-F238E27FC236}">
                <a16:creationId xmlns:a16="http://schemas.microsoft.com/office/drawing/2014/main" id="{40F76895-52B2-814E-BA31-C4EA12D5364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4" name="Straight Connector 13">
            <a:extLst>
              <a:ext uri="{FF2B5EF4-FFF2-40B4-BE49-F238E27FC236}">
                <a16:creationId xmlns:a16="http://schemas.microsoft.com/office/drawing/2014/main" id="{5E222CC4-6F19-421D-80B1-2BBA858B93DE}"/>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7424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Rectangle 14">
            <a:extLst>
              <a:ext uri="{FF2B5EF4-FFF2-40B4-BE49-F238E27FC236}">
                <a16:creationId xmlns:a16="http://schemas.microsoft.com/office/drawing/2014/main" id="{A0B87606-BE48-FD40-97DD-64BDD33FBA69}"/>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
            <a:extLst>
              <a:ext uri="{FF2B5EF4-FFF2-40B4-BE49-F238E27FC236}">
                <a16:creationId xmlns:a16="http://schemas.microsoft.com/office/drawing/2014/main" id="{9EB5A324-B4A8-6944-A334-18F0613EB8C7}"/>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7" name="Title 4">
            <a:extLst>
              <a:ext uri="{FF2B5EF4-FFF2-40B4-BE49-F238E27FC236}">
                <a16:creationId xmlns:a16="http://schemas.microsoft.com/office/drawing/2014/main" id="{6534BD6F-3A5C-2640-B65B-447545DFF18B}"/>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834544C3-00FF-40C9-8C5A-C1B492B35D23}"/>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449CD817-0E97-AC43-9778-A755D04B6790}"/>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4" name="Straight Connector 13">
            <a:extLst>
              <a:ext uri="{FF2B5EF4-FFF2-40B4-BE49-F238E27FC236}">
                <a16:creationId xmlns:a16="http://schemas.microsoft.com/office/drawing/2014/main" id="{09EB21E3-2C24-42B9-A090-AA1997D8F631}"/>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3">
            <a:extLst>
              <a:ext uri="{FF2B5EF4-FFF2-40B4-BE49-F238E27FC236}">
                <a16:creationId xmlns:a16="http://schemas.microsoft.com/office/drawing/2014/main" id="{6E8FA5B7-F1DA-4366-9925-3416C40D5CEF}"/>
              </a:ext>
            </a:extLst>
          </p:cNvPr>
          <p:cNvSpPr>
            <a:spLocks noGrp="1"/>
          </p:cNvSpPr>
          <p:nvPr>
            <p:ph sz="half" idx="2"/>
          </p:nvPr>
        </p:nvSpPr>
        <p:spPr>
          <a:xfrm>
            <a:off x="299235"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3">
            <a:extLst>
              <a:ext uri="{FF2B5EF4-FFF2-40B4-BE49-F238E27FC236}">
                <a16:creationId xmlns:a16="http://schemas.microsoft.com/office/drawing/2014/main" id="{2184E79F-012E-485B-9189-BEFE01DCC1C4}"/>
              </a:ext>
            </a:extLst>
          </p:cNvPr>
          <p:cNvSpPr>
            <a:spLocks noGrp="1"/>
          </p:cNvSpPr>
          <p:nvPr>
            <p:ph sz="half" idx="23"/>
          </p:nvPr>
        </p:nvSpPr>
        <p:spPr>
          <a:xfrm>
            <a:off x="4785777"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81414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Rectangle 16">
            <a:extLst>
              <a:ext uri="{FF2B5EF4-FFF2-40B4-BE49-F238E27FC236}">
                <a16:creationId xmlns:a16="http://schemas.microsoft.com/office/drawing/2014/main" id="{791713A8-0049-AC40-803A-6439852294BD}"/>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382F9B7A-2F1D-544B-9220-9C1049EFF899}"/>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0" name="Title 4">
            <a:extLst>
              <a:ext uri="{FF2B5EF4-FFF2-40B4-BE49-F238E27FC236}">
                <a16:creationId xmlns:a16="http://schemas.microsoft.com/office/drawing/2014/main" id="{2E0C7957-442A-FF44-A5DD-3495F916002A}"/>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5A3AC657-4358-4214-854E-34398D7B15DF}"/>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2" name="Text Placeholder 4">
            <a:extLst>
              <a:ext uri="{FF2B5EF4-FFF2-40B4-BE49-F238E27FC236}">
                <a16:creationId xmlns:a16="http://schemas.microsoft.com/office/drawing/2014/main" id="{7CF832E8-2925-3845-BE6A-E320FB4602B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3" name="Straight Connector 22">
            <a:extLst>
              <a:ext uri="{FF2B5EF4-FFF2-40B4-BE49-F238E27FC236}">
                <a16:creationId xmlns:a16="http://schemas.microsoft.com/office/drawing/2014/main" id="{C5F81F11-8D48-484C-83E9-B498EBC89316}"/>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268EFF13-32AC-4108-AAC7-08CC6456BBA7}"/>
              </a:ext>
            </a:extLst>
          </p:cNvPr>
          <p:cNvSpPr>
            <a:spLocks noGrp="1"/>
          </p:cNvSpPr>
          <p:nvPr>
            <p:ph type="body" idx="1"/>
          </p:nvPr>
        </p:nvSpPr>
        <p:spPr>
          <a:xfrm>
            <a:off x="299235" y="1188241"/>
            <a:ext cx="4059936" cy="448661"/>
          </a:xfrm>
          <a:solidFill>
            <a:schemeClr val="accent2"/>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4">
            <a:extLst>
              <a:ext uri="{FF2B5EF4-FFF2-40B4-BE49-F238E27FC236}">
                <a16:creationId xmlns:a16="http://schemas.microsoft.com/office/drawing/2014/main" id="{D2EDF3F7-CC14-4178-9D9B-0FA6EFFA76E0}"/>
              </a:ext>
            </a:extLst>
          </p:cNvPr>
          <p:cNvSpPr>
            <a:spLocks noGrp="1"/>
          </p:cNvSpPr>
          <p:nvPr>
            <p:ph type="body" sz="quarter" idx="3"/>
          </p:nvPr>
        </p:nvSpPr>
        <p:spPr>
          <a:xfrm>
            <a:off x="4788173" y="1188242"/>
            <a:ext cx="4059936" cy="448661"/>
          </a:xfrm>
          <a:solidFill>
            <a:schemeClr val="tx2">
              <a:lumMod val="60000"/>
              <a:lumOff val="40000"/>
            </a:schemeClr>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Content Placeholder 3">
            <a:extLst>
              <a:ext uri="{FF2B5EF4-FFF2-40B4-BE49-F238E27FC236}">
                <a16:creationId xmlns:a16="http://schemas.microsoft.com/office/drawing/2014/main" id="{588BD0D2-EB39-476C-8683-31DD97C24F24}"/>
              </a:ext>
            </a:extLst>
          </p:cNvPr>
          <p:cNvSpPr>
            <a:spLocks noGrp="1"/>
          </p:cNvSpPr>
          <p:nvPr>
            <p:ph sz="half" idx="2"/>
          </p:nvPr>
        </p:nvSpPr>
        <p:spPr>
          <a:xfrm>
            <a:off x="299235"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Content Placeholder 3">
            <a:extLst>
              <a:ext uri="{FF2B5EF4-FFF2-40B4-BE49-F238E27FC236}">
                <a16:creationId xmlns:a16="http://schemas.microsoft.com/office/drawing/2014/main" id="{C2752012-0936-45DA-9C34-93D3C15CBB40}"/>
              </a:ext>
            </a:extLst>
          </p:cNvPr>
          <p:cNvSpPr>
            <a:spLocks noGrp="1"/>
          </p:cNvSpPr>
          <p:nvPr>
            <p:ph sz="half" idx="23"/>
          </p:nvPr>
        </p:nvSpPr>
        <p:spPr>
          <a:xfrm>
            <a:off x="4785777"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133334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3-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Content Placeholder 2">
            <a:extLst>
              <a:ext uri="{FF2B5EF4-FFF2-40B4-BE49-F238E27FC236}">
                <a16:creationId xmlns:a16="http://schemas.microsoft.com/office/drawing/2014/main" id="{9D76370E-90E1-C84F-A3AE-5AC35107E7BA}"/>
              </a:ext>
            </a:extLst>
          </p:cNvPr>
          <p:cNvSpPr>
            <a:spLocks noGrp="1"/>
          </p:cNvSpPr>
          <p:nvPr>
            <p:ph sz="half" idx="1"/>
          </p:nvPr>
        </p:nvSpPr>
        <p:spPr>
          <a:xfrm>
            <a:off x="476250" y="1189849"/>
            <a:ext cx="2598268" cy="4700589"/>
          </a:xfrm>
        </p:spPr>
        <p:txBody>
          <a:bodyPr>
            <a:normAutofit/>
          </a:bodyPr>
          <a:lstStyle>
            <a:lvl1pPr>
              <a:defRPr sz="1600"/>
            </a:lvl1pPr>
            <a:lvl2pPr>
              <a:defRPr sz="1400"/>
            </a:lvl2pPr>
            <a:lvl3pPr>
              <a:defRPr sz="1600"/>
            </a:lvl3pPr>
            <a:lvl4pPr>
              <a:defRPr sz="1600"/>
            </a:lvl4pPr>
            <a:lvl5pPr>
              <a:defRPr sz="1600"/>
            </a:lvl5pPr>
          </a:lstStyle>
          <a:p>
            <a:pPr lvl="0"/>
            <a:r>
              <a:rPr lang="en-US"/>
              <a:t>Click to edit Master text styles</a:t>
            </a:r>
          </a:p>
          <a:p>
            <a:pPr lvl="1"/>
            <a:r>
              <a:rPr lang="en-US"/>
              <a:t>Second level</a:t>
            </a:r>
          </a:p>
        </p:txBody>
      </p:sp>
      <p:sp>
        <p:nvSpPr>
          <p:cNvPr id="20" name="Content Placeholder 2">
            <a:extLst>
              <a:ext uri="{FF2B5EF4-FFF2-40B4-BE49-F238E27FC236}">
                <a16:creationId xmlns:a16="http://schemas.microsoft.com/office/drawing/2014/main" id="{51EE17C4-C8CF-594E-8E2D-AC50AD11BAE9}"/>
              </a:ext>
            </a:extLst>
          </p:cNvPr>
          <p:cNvSpPr>
            <a:spLocks noGrp="1"/>
          </p:cNvSpPr>
          <p:nvPr>
            <p:ph sz="half" idx="13"/>
          </p:nvPr>
        </p:nvSpPr>
        <p:spPr>
          <a:xfrm>
            <a:off x="3305818"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1" name="Content Placeholder 2">
            <a:extLst>
              <a:ext uri="{FF2B5EF4-FFF2-40B4-BE49-F238E27FC236}">
                <a16:creationId xmlns:a16="http://schemas.microsoft.com/office/drawing/2014/main" id="{A307EC93-FA2C-6E49-B402-1ADE064C640F}"/>
              </a:ext>
            </a:extLst>
          </p:cNvPr>
          <p:cNvSpPr>
            <a:spLocks noGrp="1"/>
          </p:cNvSpPr>
          <p:nvPr>
            <p:ph sz="half" idx="14"/>
          </p:nvPr>
        </p:nvSpPr>
        <p:spPr>
          <a:xfrm>
            <a:off x="6135386"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4" name="Rectangle 13">
            <a:extLst>
              <a:ext uri="{FF2B5EF4-FFF2-40B4-BE49-F238E27FC236}">
                <a16:creationId xmlns:a16="http://schemas.microsoft.com/office/drawing/2014/main" id="{A2BCD5A1-7995-C94D-B151-C529D7D4F852}"/>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A3C7B35B-8A32-844E-85DF-F74E9BA9DCCC}"/>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3" name="Title 4">
            <a:extLst>
              <a:ext uri="{FF2B5EF4-FFF2-40B4-BE49-F238E27FC236}">
                <a16:creationId xmlns:a16="http://schemas.microsoft.com/office/drawing/2014/main" id="{A4D7061F-41C4-FA45-B244-E3E0AE404CBD}"/>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1A0D24D7-0341-4E76-A072-7CEE33121651}"/>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4" name="Text Placeholder 4">
            <a:extLst>
              <a:ext uri="{FF2B5EF4-FFF2-40B4-BE49-F238E27FC236}">
                <a16:creationId xmlns:a16="http://schemas.microsoft.com/office/drawing/2014/main" id="{50DFFA46-45D9-754F-B85A-90184652873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5" name="Straight Connector 24">
            <a:extLst>
              <a:ext uri="{FF2B5EF4-FFF2-40B4-BE49-F238E27FC236}">
                <a16:creationId xmlns:a16="http://schemas.microsoft.com/office/drawing/2014/main" id="{BE6706E1-E1B7-4F88-8C33-A42A7E5045BA}"/>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7516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3-Column with Headers">
    <p:spTree>
      <p:nvGrpSpPr>
        <p:cNvPr id="1" name=""/>
        <p:cNvGrpSpPr/>
        <p:nvPr/>
      </p:nvGrpSpPr>
      <p:grpSpPr>
        <a:xfrm>
          <a:off x="0" y="0"/>
          <a:ext cx="0" cy="0"/>
          <a:chOff x="0" y="0"/>
          <a:chExt cx="0" cy="0"/>
        </a:xfrm>
      </p:grpSpPr>
      <p:pic>
        <p:nvPicPr>
          <p:cNvPr id="11" name="Picture 10" descr="Shape, arrow&#10;&#10;Description automatically generated">
            <a:extLst>
              <a:ext uri="{FF2B5EF4-FFF2-40B4-BE49-F238E27FC236}">
                <a16:creationId xmlns:a16="http://schemas.microsoft.com/office/drawing/2014/main" id="{012EEC88-1A3C-BC46-9085-0CE1E8465D3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8" name="Content Placeholder 2">
            <a:extLst>
              <a:ext uri="{FF2B5EF4-FFF2-40B4-BE49-F238E27FC236}">
                <a16:creationId xmlns:a16="http://schemas.microsoft.com/office/drawing/2014/main" id="{5236159E-3BE0-2D4E-B9B8-31814827A960}"/>
              </a:ext>
            </a:extLst>
          </p:cNvPr>
          <p:cNvSpPr>
            <a:spLocks noGrp="1"/>
          </p:cNvSpPr>
          <p:nvPr>
            <p:ph sz="half" idx="13"/>
          </p:nvPr>
        </p:nvSpPr>
        <p:spPr>
          <a:xfrm>
            <a:off x="443894"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9" name="Content Placeholder 2">
            <a:extLst>
              <a:ext uri="{FF2B5EF4-FFF2-40B4-BE49-F238E27FC236}">
                <a16:creationId xmlns:a16="http://schemas.microsoft.com/office/drawing/2014/main" id="{2F0F039E-F0B9-454D-AC11-74B97DF0BA68}"/>
              </a:ext>
            </a:extLst>
          </p:cNvPr>
          <p:cNvSpPr>
            <a:spLocks noGrp="1"/>
          </p:cNvSpPr>
          <p:nvPr>
            <p:ph sz="half" idx="14"/>
          </p:nvPr>
        </p:nvSpPr>
        <p:spPr>
          <a:xfrm>
            <a:off x="3273462"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30" name="Content Placeholder 2">
            <a:extLst>
              <a:ext uri="{FF2B5EF4-FFF2-40B4-BE49-F238E27FC236}">
                <a16:creationId xmlns:a16="http://schemas.microsoft.com/office/drawing/2014/main" id="{69328E10-D799-9C40-8A02-648FCB851941}"/>
              </a:ext>
            </a:extLst>
          </p:cNvPr>
          <p:cNvSpPr>
            <a:spLocks noGrp="1"/>
          </p:cNvSpPr>
          <p:nvPr>
            <p:ph sz="half" idx="15"/>
          </p:nvPr>
        </p:nvSpPr>
        <p:spPr>
          <a:xfrm>
            <a:off x="6103030"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3" name="Rectangle 22">
            <a:extLst>
              <a:ext uri="{FF2B5EF4-FFF2-40B4-BE49-F238E27FC236}">
                <a16:creationId xmlns:a16="http://schemas.microsoft.com/office/drawing/2014/main" id="{D8CA73EA-C5EA-354A-8B4E-EF3B03237368}"/>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2">
            <a:extLst>
              <a:ext uri="{FF2B5EF4-FFF2-40B4-BE49-F238E27FC236}">
                <a16:creationId xmlns:a16="http://schemas.microsoft.com/office/drawing/2014/main" id="{65C11D26-3BD1-654A-A8B0-A5C576E9272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5" name="Title 4">
            <a:extLst>
              <a:ext uri="{FF2B5EF4-FFF2-40B4-BE49-F238E27FC236}">
                <a16:creationId xmlns:a16="http://schemas.microsoft.com/office/drawing/2014/main" id="{1F4A1ACA-5A4E-4844-8331-3A511A981FFF}"/>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7" name="Slide Number Placeholder 5">
            <a:extLst>
              <a:ext uri="{FF2B5EF4-FFF2-40B4-BE49-F238E27FC236}">
                <a16:creationId xmlns:a16="http://schemas.microsoft.com/office/drawing/2014/main" id="{86AEE2FA-6F3E-4C0D-9EBD-512DA3E1FEC2}"/>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6" name="Text Placeholder 2">
            <a:extLst>
              <a:ext uri="{FF2B5EF4-FFF2-40B4-BE49-F238E27FC236}">
                <a16:creationId xmlns:a16="http://schemas.microsoft.com/office/drawing/2014/main" id="{228795EF-755C-364C-8996-0919F05200CC}"/>
              </a:ext>
            </a:extLst>
          </p:cNvPr>
          <p:cNvSpPr>
            <a:spLocks noGrp="1"/>
          </p:cNvSpPr>
          <p:nvPr>
            <p:ph type="body" idx="18"/>
          </p:nvPr>
        </p:nvSpPr>
        <p:spPr>
          <a:xfrm>
            <a:off x="443894" y="1194987"/>
            <a:ext cx="2597076" cy="631696"/>
          </a:xfrm>
          <a:solidFill>
            <a:schemeClr val="accent2"/>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Text Placeholder 4">
            <a:extLst>
              <a:ext uri="{FF2B5EF4-FFF2-40B4-BE49-F238E27FC236}">
                <a16:creationId xmlns:a16="http://schemas.microsoft.com/office/drawing/2014/main" id="{D12892F6-2F84-9D4E-89E7-B728CB315E41}"/>
              </a:ext>
            </a:extLst>
          </p:cNvPr>
          <p:cNvSpPr>
            <a:spLocks noGrp="1"/>
          </p:cNvSpPr>
          <p:nvPr>
            <p:ph type="body" sz="quarter" idx="3"/>
          </p:nvPr>
        </p:nvSpPr>
        <p:spPr>
          <a:xfrm>
            <a:off x="3273462" y="1194987"/>
            <a:ext cx="2597076" cy="631696"/>
          </a:xfrm>
          <a:solidFill>
            <a:schemeClr val="accent3"/>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4" name="Text Placeholder 4">
            <a:extLst>
              <a:ext uri="{FF2B5EF4-FFF2-40B4-BE49-F238E27FC236}">
                <a16:creationId xmlns:a16="http://schemas.microsoft.com/office/drawing/2014/main" id="{BB70C287-5D87-8A4C-906E-CC106356B151}"/>
              </a:ext>
            </a:extLst>
          </p:cNvPr>
          <p:cNvSpPr>
            <a:spLocks noGrp="1"/>
          </p:cNvSpPr>
          <p:nvPr>
            <p:ph type="body" sz="quarter" idx="19"/>
          </p:nvPr>
        </p:nvSpPr>
        <p:spPr>
          <a:xfrm>
            <a:off x="6111693" y="1194987"/>
            <a:ext cx="2597076" cy="631696"/>
          </a:xfrm>
          <a:solidFill>
            <a:schemeClr val="tx2">
              <a:lumMod val="60000"/>
              <a:lumOff val="40000"/>
            </a:schemeClr>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4">
            <a:extLst>
              <a:ext uri="{FF2B5EF4-FFF2-40B4-BE49-F238E27FC236}">
                <a16:creationId xmlns:a16="http://schemas.microsoft.com/office/drawing/2014/main" id="{DAAFF8E5-389A-9E49-A806-E6D8D030FB88}"/>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8" name="Straight Connector 17">
            <a:extLst>
              <a:ext uri="{FF2B5EF4-FFF2-40B4-BE49-F238E27FC236}">
                <a16:creationId xmlns:a16="http://schemas.microsoft.com/office/drawing/2014/main" id="{8C14D5A8-FD50-4DAE-A2B3-211939C313F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3256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lue Header and Horizontal Content">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1" name="Rectangle 20">
            <a:extLst>
              <a:ext uri="{FF2B5EF4-FFF2-40B4-BE49-F238E27FC236}">
                <a16:creationId xmlns:a16="http://schemas.microsoft.com/office/drawing/2014/main" id="{616E3A0B-3543-2C41-BB82-3C7AE39BA1D4}"/>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
            <a:extLst>
              <a:ext uri="{FF2B5EF4-FFF2-40B4-BE49-F238E27FC236}">
                <a16:creationId xmlns:a16="http://schemas.microsoft.com/office/drawing/2014/main" id="{8A1C5C35-7017-E548-A351-7BCE458E3E2A}"/>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3" name="Title 4">
            <a:extLst>
              <a:ext uri="{FF2B5EF4-FFF2-40B4-BE49-F238E27FC236}">
                <a16:creationId xmlns:a16="http://schemas.microsoft.com/office/drawing/2014/main" id="{7A9B9E48-D75C-3644-A673-864FDD6B0620}"/>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2" name="Slide Number Placeholder 5">
            <a:extLst>
              <a:ext uri="{FF2B5EF4-FFF2-40B4-BE49-F238E27FC236}">
                <a16:creationId xmlns:a16="http://schemas.microsoft.com/office/drawing/2014/main" id="{7FC81DF2-4D5A-41A9-8F4D-3A2270D74DB9}"/>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42BD25D0-F031-6C40-802B-7091D9FD411D}"/>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AE086CE9-9FA5-4051-BFC5-661B05B2916B}"/>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E33F3590-FF4B-43A3-84C1-81C11813D35D}"/>
              </a:ext>
            </a:extLst>
          </p:cNvPr>
          <p:cNvSpPr>
            <a:spLocks noGrp="1"/>
          </p:cNvSpPr>
          <p:nvPr>
            <p:ph sz="quarter" idx="17" hasCustomPrompt="1"/>
          </p:nvPr>
        </p:nvSpPr>
        <p:spPr>
          <a:xfrm>
            <a:off x="276234" y="3720191"/>
            <a:ext cx="8609821"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16" name="Content Placeholder 3">
            <a:extLst>
              <a:ext uri="{FF2B5EF4-FFF2-40B4-BE49-F238E27FC236}">
                <a16:creationId xmlns:a16="http://schemas.microsoft.com/office/drawing/2014/main" id="{12EA49B2-3604-450E-8FA2-CDE5C791A050}"/>
              </a:ext>
            </a:extLst>
          </p:cNvPr>
          <p:cNvSpPr>
            <a:spLocks noGrp="1"/>
          </p:cNvSpPr>
          <p:nvPr>
            <p:ph sz="quarter" idx="16" hasCustomPrompt="1"/>
          </p:nvPr>
        </p:nvSpPr>
        <p:spPr>
          <a:xfrm>
            <a:off x="276233" y="1194642"/>
            <a:ext cx="8609821" cy="2176272"/>
          </a:xfrm>
        </p:spPr>
        <p:txBody>
          <a:bodyPr anchor="ctr">
            <a:normAutofit/>
          </a:bodyPr>
          <a:lstStyle>
            <a:lvl1pPr algn="ctr">
              <a:defRPr sz="1400"/>
            </a:lvl1pPr>
          </a:lstStyle>
          <a:p>
            <a:r>
              <a:rPr lang="en-US" dirty="0"/>
              <a:t>Click to insert  content.</a:t>
            </a:r>
          </a:p>
        </p:txBody>
      </p:sp>
    </p:spTree>
    <p:extLst>
      <p:ext uri="{BB962C8B-B14F-4D97-AF65-F5344CB8AC3E}">
        <p14:creationId xmlns:p14="http://schemas.microsoft.com/office/powerpoint/2010/main" val="406372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1">
            <a:alpha val="25000"/>
          </a:schemeClr>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E11D9D7-ACC5-BE4B-A986-6E7CF021F14D}"/>
              </a:ext>
            </a:extLst>
          </p:cNvPr>
          <p:cNvSpPr>
            <a:spLocks noGrp="1"/>
          </p:cNvSpPr>
          <p:nvPr>
            <p:ph type="ctrTitle"/>
          </p:nvPr>
        </p:nvSpPr>
        <p:spPr>
          <a:xfrm>
            <a:off x="2480854" y="566737"/>
            <a:ext cx="5691251" cy="3447962"/>
          </a:xfrm>
        </p:spPr>
        <p:txBody>
          <a:bodyPr anchor="b">
            <a:normAutofit/>
          </a:bodyPr>
          <a:lstStyle>
            <a:lvl1pPr algn="l">
              <a:defRPr sz="4800" b="1">
                <a:solidFill>
                  <a:srgbClr val="4F67A5"/>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3569CC3C-B62B-394D-9CE2-F15B0C3A1829}"/>
              </a:ext>
            </a:extLst>
          </p:cNvPr>
          <p:cNvSpPr>
            <a:spLocks noGrp="1"/>
          </p:cNvSpPr>
          <p:nvPr>
            <p:ph type="subTitle" idx="1"/>
          </p:nvPr>
        </p:nvSpPr>
        <p:spPr>
          <a:xfrm>
            <a:off x="2480854" y="4137363"/>
            <a:ext cx="5704733" cy="461665"/>
          </a:xfrm>
        </p:spPr>
        <p:txBody>
          <a:bodyPr lIns="137160">
            <a:normAutofit/>
          </a:bodyPr>
          <a:lstStyle>
            <a:lvl1pPr marL="0" indent="0" algn="l">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descr="Logo&#10;&#10;Description automatically generated with medium confidence">
            <a:extLst>
              <a:ext uri="{FF2B5EF4-FFF2-40B4-BE49-F238E27FC236}">
                <a16:creationId xmlns:a16="http://schemas.microsoft.com/office/drawing/2014/main" id="{8AC83E14-F4EE-EC47-B93E-EB5366F5BF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25243" y="414261"/>
            <a:ext cx="1938958" cy="872714"/>
          </a:xfrm>
          <a:prstGeom prst="rect">
            <a:avLst/>
          </a:prstGeom>
        </p:spPr>
      </p:pic>
      <p:sp>
        <p:nvSpPr>
          <p:cNvPr id="3" name="Text Placeholder 2">
            <a:extLst>
              <a:ext uri="{FF2B5EF4-FFF2-40B4-BE49-F238E27FC236}">
                <a16:creationId xmlns:a16="http://schemas.microsoft.com/office/drawing/2014/main" id="{21576BF5-F931-6146-92DA-11B97C9FEDB2}"/>
              </a:ext>
            </a:extLst>
          </p:cNvPr>
          <p:cNvSpPr>
            <a:spLocks noGrp="1"/>
          </p:cNvSpPr>
          <p:nvPr>
            <p:ph type="body" sz="quarter" idx="10" hasCustomPrompt="1"/>
          </p:nvPr>
        </p:nvSpPr>
        <p:spPr>
          <a:xfrm>
            <a:off x="2480854" y="5480246"/>
            <a:ext cx="2017003" cy="276999"/>
          </a:xfrm>
        </p:spPr>
        <p:txBody>
          <a:bodyPr anchor="ctr" anchorCtr="0">
            <a:noAutofit/>
          </a:bodyPr>
          <a:lstStyle>
            <a:lvl1pPr marL="0" indent="0" algn="l">
              <a:buNone/>
              <a:defRPr sz="1600"/>
            </a:lvl1pPr>
            <a:lvl2pPr>
              <a:defRPr sz="1400"/>
            </a:lvl2pPr>
            <a:lvl3pPr>
              <a:defRPr sz="1400"/>
            </a:lvl3pPr>
            <a:lvl4pPr>
              <a:defRPr sz="1400"/>
            </a:lvl4pPr>
            <a:lvl5pPr>
              <a:defRPr sz="1400"/>
            </a:lvl5pPr>
          </a:lstStyle>
          <a:p>
            <a:pPr lvl="0"/>
            <a:r>
              <a:rPr lang="en-US" dirty="0" err="1"/>
              <a:t>XXX.XXX.XXXX</a:t>
            </a:r>
            <a:endParaRPr lang="en-US" dirty="0"/>
          </a:p>
        </p:txBody>
      </p:sp>
      <p:sp>
        <p:nvSpPr>
          <p:cNvPr id="2" name="Rectangle 1">
            <a:extLst>
              <a:ext uri="{FF2B5EF4-FFF2-40B4-BE49-F238E27FC236}">
                <a16:creationId xmlns:a16="http://schemas.microsoft.com/office/drawing/2014/main" id="{541D55EC-7BB1-9844-BDEC-3EB43F22B70A}"/>
              </a:ext>
            </a:extLst>
          </p:cNvPr>
          <p:cNvSpPr/>
          <p:nvPr userDrawn="1"/>
        </p:nvSpPr>
        <p:spPr>
          <a:xfrm>
            <a:off x="-1" y="3529058"/>
            <a:ext cx="1083577" cy="3328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88CEA898-8C84-6543-A3F1-69C2DEE47FB1}"/>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l="9243" t="2103" b="134"/>
          <a:stretch/>
        </p:blipFill>
        <p:spPr>
          <a:xfrm>
            <a:off x="-1" y="2615381"/>
            <a:ext cx="2164201" cy="4249599"/>
          </a:xfrm>
          <a:prstGeom prst="rect">
            <a:avLst/>
          </a:prstGeom>
        </p:spPr>
      </p:pic>
      <p:sp>
        <p:nvSpPr>
          <p:cNvPr id="10" name="Rectangle 2">
            <a:extLst>
              <a:ext uri="{FF2B5EF4-FFF2-40B4-BE49-F238E27FC236}">
                <a16:creationId xmlns:a16="http://schemas.microsoft.com/office/drawing/2014/main" id="{928E9139-E939-F641-BF2C-CF89B6B84DBD}"/>
              </a:ext>
            </a:extLst>
          </p:cNvPr>
          <p:cNvSpPr/>
          <p:nvPr/>
        </p:nvSpPr>
        <p:spPr>
          <a:xfrm rot="5400000">
            <a:off x="8216758" y="71026"/>
            <a:ext cx="872714" cy="717260"/>
          </a:xfrm>
          <a:custGeom>
            <a:avLst/>
            <a:gdLst>
              <a:gd name="connsiteX0" fmla="*/ 0 w 2507031"/>
              <a:gd name="connsiteY0" fmla="*/ 0 h 1336952"/>
              <a:gd name="connsiteX1" fmla="*/ 2507031 w 2507031"/>
              <a:gd name="connsiteY1" fmla="*/ 0 h 1336952"/>
              <a:gd name="connsiteX2" fmla="*/ 2507031 w 2507031"/>
              <a:gd name="connsiteY2" fmla="*/ 1336952 h 1336952"/>
              <a:gd name="connsiteX3" fmla="*/ 0 w 2507031"/>
              <a:gd name="connsiteY3" fmla="*/ 1336952 h 1336952"/>
              <a:gd name="connsiteX4" fmla="*/ 0 w 2507031"/>
              <a:gd name="connsiteY4" fmla="*/ 0 h 1336952"/>
              <a:gd name="connsiteX0" fmla="*/ 0 w 3306374"/>
              <a:gd name="connsiteY0" fmla="*/ 0 h 1336952"/>
              <a:gd name="connsiteX1" fmla="*/ 3306374 w 3306374"/>
              <a:gd name="connsiteY1" fmla="*/ 0 h 1336952"/>
              <a:gd name="connsiteX2" fmla="*/ 2507031 w 3306374"/>
              <a:gd name="connsiteY2" fmla="*/ 1336952 h 1336952"/>
              <a:gd name="connsiteX3" fmla="*/ 0 w 3306374"/>
              <a:gd name="connsiteY3" fmla="*/ 1336952 h 1336952"/>
              <a:gd name="connsiteX4" fmla="*/ 0 w 3306374"/>
              <a:gd name="connsiteY4" fmla="*/ 0 h 133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374" h="1336952">
                <a:moveTo>
                  <a:pt x="0" y="0"/>
                </a:moveTo>
                <a:lnTo>
                  <a:pt x="3306374" y="0"/>
                </a:lnTo>
                <a:lnTo>
                  <a:pt x="2507031" y="1336952"/>
                </a:lnTo>
                <a:lnTo>
                  <a:pt x="0" y="1336952"/>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43BF163-67E2-3240-8D19-A6D02CB744BA}"/>
              </a:ext>
            </a:extLst>
          </p:cNvPr>
          <p:cNvSpPr txBox="1"/>
          <p:nvPr/>
        </p:nvSpPr>
        <p:spPr>
          <a:xfrm>
            <a:off x="2465767" y="6266361"/>
            <a:ext cx="2349900" cy="276999"/>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PFM Asset Management LLC</a:t>
            </a:r>
          </a:p>
        </p:txBody>
      </p:sp>
      <p:sp>
        <p:nvSpPr>
          <p:cNvPr id="12" name="Text Placeholder 2">
            <a:extLst>
              <a:ext uri="{FF2B5EF4-FFF2-40B4-BE49-F238E27FC236}">
                <a16:creationId xmlns:a16="http://schemas.microsoft.com/office/drawing/2014/main" id="{877B1A93-B6B1-5741-AE65-8AABE5AA3C74}"/>
              </a:ext>
            </a:extLst>
          </p:cNvPr>
          <p:cNvSpPr>
            <a:spLocks noGrp="1"/>
          </p:cNvSpPr>
          <p:nvPr>
            <p:ph type="body" sz="quarter" idx="11" hasCustomPrompt="1"/>
          </p:nvPr>
        </p:nvSpPr>
        <p:spPr>
          <a:xfrm>
            <a:off x="6388603" y="6235181"/>
            <a:ext cx="2623142" cy="518061"/>
          </a:xfrm>
        </p:spPr>
        <p:txBody>
          <a:bodyPr anchor="ctr">
            <a:noAutofit/>
          </a:bodyPr>
          <a:lstStyle>
            <a:lvl1pPr marL="0" indent="0" algn="r">
              <a:buNone/>
              <a:defRPr lang="en-US" sz="800" b="0" i="0" smtClean="0">
                <a:effectLst/>
              </a:defRPr>
            </a:lvl1pPr>
            <a:lvl2pPr>
              <a:defRPr sz="1400"/>
            </a:lvl2pPr>
            <a:lvl3pPr>
              <a:defRPr sz="1400"/>
            </a:lvl3pPr>
            <a:lvl4pPr>
              <a:defRPr sz="1400"/>
            </a:lvl4pPr>
            <a:lvl5pPr>
              <a:defRPr sz="1400"/>
            </a:lvl5pPr>
          </a:lstStyle>
          <a:p>
            <a:pPr lvl="0"/>
            <a:r>
              <a:rPr lang="en-US" dirty="0"/>
              <a:t>For Institutional Investor or Investment Professional Use Only – This material is not for inspection by, distribution to, or quotation to the general public</a:t>
            </a:r>
          </a:p>
        </p:txBody>
      </p:sp>
      <p:sp>
        <p:nvSpPr>
          <p:cNvPr id="16" name="TextBox 15">
            <a:extLst>
              <a:ext uri="{FF2B5EF4-FFF2-40B4-BE49-F238E27FC236}">
                <a16:creationId xmlns:a16="http://schemas.microsoft.com/office/drawing/2014/main" id="{0AD8C4BF-3B9F-5441-A457-935DC759259D}"/>
              </a:ext>
            </a:extLst>
          </p:cNvPr>
          <p:cNvSpPr txBox="1"/>
          <p:nvPr/>
        </p:nvSpPr>
        <p:spPr>
          <a:xfrm>
            <a:off x="2462539" y="6520678"/>
            <a:ext cx="3809472" cy="230832"/>
          </a:xfrm>
          <a:prstGeom prst="rect">
            <a:avLst/>
          </a:prstGeom>
          <a:noFill/>
        </p:spPr>
        <p:txBody>
          <a:bodyPr wrap="square" rtlCol="0">
            <a:spAutoFit/>
          </a:bodyPr>
          <a:lstStyle/>
          <a:p>
            <a:pPr algn="l"/>
            <a:r>
              <a:rPr lang="en-US" sz="900" b="1" i="1" dirty="0">
                <a:solidFill>
                  <a:schemeClr val="tx1"/>
                </a:solidFill>
                <a:latin typeface="Arial" panose="020B0604020202020204" pitchFamily="34" charset="0"/>
                <a:cs typeface="Arial" panose="020B0604020202020204" pitchFamily="34" charset="0"/>
              </a:rPr>
              <a:t>NOT FDIC INSURED : NO BANK GUARANTEE : MAY LOSE VALUE</a:t>
            </a:r>
          </a:p>
        </p:txBody>
      </p:sp>
      <p:sp>
        <p:nvSpPr>
          <p:cNvPr id="7" name="Text Placeholder 6">
            <a:extLst>
              <a:ext uri="{FF2B5EF4-FFF2-40B4-BE49-F238E27FC236}">
                <a16:creationId xmlns:a16="http://schemas.microsoft.com/office/drawing/2014/main" id="{E331085D-BF89-D644-A289-6EDB1A7A265D}"/>
              </a:ext>
            </a:extLst>
          </p:cNvPr>
          <p:cNvSpPr>
            <a:spLocks noGrp="1"/>
          </p:cNvSpPr>
          <p:nvPr>
            <p:ph type="body" sz="quarter" idx="12" hasCustomPrompt="1"/>
          </p:nvPr>
        </p:nvSpPr>
        <p:spPr>
          <a:xfrm>
            <a:off x="2480854" y="5087464"/>
            <a:ext cx="2017003" cy="276999"/>
          </a:xfrm>
        </p:spPr>
        <p:txBody>
          <a:bodyPr anchor="ctr" anchorCtr="0">
            <a:noAutofit/>
          </a:bodyPr>
          <a:lstStyle>
            <a:lvl1pPr marL="0" indent="0">
              <a:buNone/>
              <a:defRPr sz="1600"/>
            </a:lvl1pPr>
          </a:lstStyle>
          <a:p>
            <a:pPr lvl="0"/>
            <a:r>
              <a:rPr lang="en-US" dirty="0"/>
              <a:t>Month XX, XXXX  </a:t>
            </a:r>
          </a:p>
        </p:txBody>
      </p:sp>
      <p:sp>
        <p:nvSpPr>
          <p:cNvPr id="14" name="TextBox 13">
            <a:extLst>
              <a:ext uri="{FF2B5EF4-FFF2-40B4-BE49-F238E27FC236}">
                <a16:creationId xmlns:a16="http://schemas.microsoft.com/office/drawing/2014/main" id="{B09EFA77-12B2-1A4E-8E79-4E6AB9A85BFD}"/>
              </a:ext>
            </a:extLst>
          </p:cNvPr>
          <p:cNvSpPr txBox="1"/>
          <p:nvPr/>
        </p:nvSpPr>
        <p:spPr>
          <a:xfrm>
            <a:off x="2480853" y="5848394"/>
            <a:ext cx="1691127" cy="279369"/>
          </a:xfrm>
          <a:prstGeom prst="rect">
            <a:avLst/>
          </a:prstGeom>
          <a:noFill/>
        </p:spPr>
        <p:txBody>
          <a:bodyPr wrap="square" rtlCol="0" anchor="ctr" anchorCtr="0">
            <a:noAutofit/>
          </a:bodyPr>
          <a:lstStyle/>
          <a:p>
            <a:pPr algn="l"/>
            <a:r>
              <a:rPr lang="en-US" sz="1600" b="1" i="0" dirty="0">
                <a:latin typeface="Arial" panose="020B0604020202020204" pitchFamily="34" charset="0"/>
                <a:cs typeface="Arial" panose="020B0604020202020204" pitchFamily="34" charset="0"/>
              </a:rPr>
              <a:t>pfmam.com </a:t>
            </a:r>
          </a:p>
        </p:txBody>
      </p:sp>
      <p:sp>
        <p:nvSpPr>
          <p:cNvPr id="18" name="Rectangle 17">
            <a:extLst>
              <a:ext uri="{FF2B5EF4-FFF2-40B4-BE49-F238E27FC236}">
                <a16:creationId xmlns:a16="http://schemas.microsoft.com/office/drawing/2014/main" id="{28BEC00F-F4CB-F64F-9578-97DB5A4AC995}"/>
              </a:ext>
            </a:extLst>
          </p:cNvPr>
          <p:cNvSpPr/>
          <p:nvPr userDrawn="1"/>
        </p:nvSpPr>
        <p:spPr>
          <a:xfrm>
            <a:off x="-1" y="3529058"/>
            <a:ext cx="1083577" cy="3328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F07BF2D6-EEC4-F940-9C58-138E83A661F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l="9243" t="2103" b="134"/>
          <a:stretch/>
        </p:blipFill>
        <p:spPr>
          <a:xfrm>
            <a:off x="1475" y="2615381"/>
            <a:ext cx="2164201" cy="4249599"/>
          </a:xfrm>
          <a:prstGeom prst="rect">
            <a:avLst/>
          </a:prstGeom>
        </p:spPr>
      </p:pic>
      <p:sp>
        <p:nvSpPr>
          <p:cNvPr id="20" name="Rectangle 2">
            <a:extLst>
              <a:ext uri="{FF2B5EF4-FFF2-40B4-BE49-F238E27FC236}">
                <a16:creationId xmlns:a16="http://schemas.microsoft.com/office/drawing/2014/main" id="{A6F570ED-BDF4-814C-BC36-7741BBDFBC73}"/>
              </a:ext>
            </a:extLst>
          </p:cNvPr>
          <p:cNvSpPr/>
          <p:nvPr userDrawn="1"/>
        </p:nvSpPr>
        <p:spPr>
          <a:xfrm rot="5400000">
            <a:off x="8216758" y="71026"/>
            <a:ext cx="872714" cy="717260"/>
          </a:xfrm>
          <a:custGeom>
            <a:avLst/>
            <a:gdLst>
              <a:gd name="connsiteX0" fmla="*/ 0 w 2507031"/>
              <a:gd name="connsiteY0" fmla="*/ 0 h 1336952"/>
              <a:gd name="connsiteX1" fmla="*/ 2507031 w 2507031"/>
              <a:gd name="connsiteY1" fmla="*/ 0 h 1336952"/>
              <a:gd name="connsiteX2" fmla="*/ 2507031 w 2507031"/>
              <a:gd name="connsiteY2" fmla="*/ 1336952 h 1336952"/>
              <a:gd name="connsiteX3" fmla="*/ 0 w 2507031"/>
              <a:gd name="connsiteY3" fmla="*/ 1336952 h 1336952"/>
              <a:gd name="connsiteX4" fmla="*/ 0 w 2507031"/>
              <a:gd name="connsiteY4" fmla="*/ 0 h 1336952"/>
              <a:gd name="connsiteX0" fmla="*/ 0 w 3306374"/>
              <a:gd name="connsiteY0" fmla="*/ 0 h 1336952"/>
              <a:gd name="connsiteX1" fmla="*/ 3306374 w 3306374"/>
              <a:gd name="connsiteY1" fmla="*/ 0 h 1336952"/>
              <a:gd name="connsiteX2" fmla="*/ 2507031 w 3306374"/>
              <a:gd name="connsiteY2" fmla="*/ 1336952 h 1336952"/>
              <a:gd name="connsiteX3" fmla="*/ 0 w 3306374"/>
              <a:gd name="connsiteY3" fmla="*/ 1336952 h 1336952"/>
              <a:gd name="connsiteX4" fmla="*/ 0 w 3306374"/>
              <a:gd name="connsiteY4" fmla="*/ 0 h 133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374" h="1336952">
                <a:moveTo>
                  <a:pt x="0" y="0"/>
                </a:moveTo>
                <a:lnTo>
                  <a:pt x="3306374" y="0"/>
                </a:lnTo>
                <a:lnTo>
                  <a:pt x="2507031" y="1336952"/>
                </a:lnTo>
                <a:lnTo>
                  <a:pt x="0" y="133695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6">
            <a:extLst>
              <a:ext uri="{FF2B5EF4-FFF2-40B4-BE49-F238E27FC236}">
                <a16:creationId xmlns:a16="http://schemas.microsoft.com/office/drawing/2014/main" id="{DF94E3B1-C04E-4874-9D9B-EB6EA4F98B05}"/>
              </a:ext>
            </a:extLst>
          </p:cNvPr>
          <p:cNvSpPr>
            <a:spLocks noGrp="1"/>
          </p:cNvSpPr>
          <p:nvPr>
            <p:ph type="body" sz="quarter" idx="13" hasCustomPrompt="1"/>
          </p:nvPr>
        </p:nvSpPr>
        <p:spPr>
          <a:xfrm>
            <a:off x="6030323" y="5036231"/>
            <a:ext cx="2974200" cy="1091531"/>
          </a:xfrm>
        </p:spPr>
        <p:txBody>
          <a:bodyPr anchor="ctr" anchorCtr="0">
            <a:noAutofit/>
          </a:bodyPr>
          <a:lstStyle>
            <a:lvl1pPr marL="0" indent="0" algn="r">
              <a:buNone/>
              <a:defRPr sz="1400"/>
            </a:lvl1pPr>
          </a:lstStyle>
          <a:p>
            <a:pPr lvl="0"/>
            <a:r>
              <a:rPr lang="en-US" dirty="0"/>
              <a:t>Presenter Name, Title (if needed)</a:t>
            </a:r>
          </a:p>
        </p:txBody>
      </p:sp>
    </p:spTree>
    <p:extLst>
      <p:ext uri="{BB962C8B-B14F-4D97-AF65-F5344CB8AC3E}">
        <p14:creationId xmlns:p14="http://schemas.microsoft.com/office/powerpoint/2010/main" val="28087726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lue Header and 4 Graphic Contents">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3" name="Rectangle 22">
            <a:extLst>
              <a:ext uri="{FF2B5EF4-FFF2-40B4-BE49-F238E27FC236}">
                <a16:creationId xmlns:a16="http://schemas.microsoft.com/office/drawing/2014/main" id="{5F261908-2DF1-5444-8983-429A45C4DDBE}"/>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2">
            <a:extLst>
              <a:ext uri="{FF2B5EF4-FFF2-40B4-BE49-F238E27FC236}">
                <a16:creationId xmlns:a16="http://schemas.microsoft.com/office/drawing/2014/main" id="{6442ECA9-748D-B540-A99B-12C9189B8385}"/>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25" name="Title 4">
            <a:extLst>
              <a:ext uri="{FF2B5EF4-FFF2-40B4-BE49-F238E27FC236}">
                <a16:creationId xmlns:a16="http://schemas.microsoft.com/office/drawing/2014/main" id="{7A0BB962-4678-754B-A93A-4570DD9B68AF}"/>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FA95698A-ED42-40BA-8D78-A4EB3266E020}"/>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7" name="Text Placeholder 4">
            <a:extLst>
              <a:ext uri="{FF2B5EF4-FFF2-40B4-BE49-F238E27FC236}">
                <a16:creationId xmlns:a16="http://schemas.microsoft.com/office/drawing/2014/main" id="{94F0BDEF-29B8-B340-B697-8FCD029C672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2A6D868C-BF01-4218-8CC0-1A5D980A90A5}"/>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3">
            <a:extLst>
              <a:ext uri="{FF2B5EF4-FFF2-40B4-BE49-F238E27FC236}">
                <a16:creationId xmlns:a16="http://schemas.microsoft.com/office/drawing/2014/main" id="{A6B49122-94D8-49B1-A911-7B3C45C15000}"/>
              </a:ext>
            </a:extLst>
          </p:cNvPr>
          <p:cNvSpPr>
            <a:spLocks noGrp="1"/>
          </p:cNvSpPr>
          <p:nvPr>
            <p:ph sz="quarter" idx="14" hasCustomPrompt="1"/>
          </p:nvPr>
        </p:nvSpPr>
        <p:spPr>
          <a:xfrm>
            <a:off x="342992"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2" name="Content Placeholder 3">
            <a:extLst>
              <a:ext uri="{FF2B5EF4-FFF2-40B4-BE49-F238E27FC236}">
                <a16:creationId xmlns:a16="http://schemas.microsoft.com/office/drawing/2014/main" id="{DFA9CFE6-AF96-42D2-8CA6-10C9364BDCD1}"/>
              </a:ext>
            </a:extLst>
          </p:cNvPr>
          <p:cNvSpPr>
            <a:spLocks noGrp="1"/>
          </p:cNvSpPr>
          <p:nvPr>
            <p:ph sz="quarter" idx="15" hasCustomPrompt="1"/>
          </p:nvPr>
        </p:nvSpPr>
        <p:spPr>
          <a:xfrm>
            <a:off x="4777648"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8" name="Content Placeholder 3">
            <a:extLst>
              <a:ext uri="{FF2B5EF4-FFF2-40B4-BE49-F238E27FC236}">
                <a16:creationId xmlns:a16="http://schemas.microsoft.com/office/drawing/2014/main" id="{9E9F51A1-4125-41C7-95DC-5BB1C0341E3A}"/>
              </a:ext>
            </a:extLst>
          </p:cNvPr>
          <p:cNvSpPr>
            <a:spLocks noGrp="1"/>
          </p:cNvSpPr>
          <p:nvPr>
            <p:ph sz="quarter" idx="23" hasCustomPrompt="1"/>
          </p:nvPr>
        </p:nvSpPr>
        <p:spPr>
          <a:xfrm>
            <a:off x="342992"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9" name="Content Placeholder 3">
            <a:extLst>
              <a:ext uri="{FF2B5EF4-FFF2-40B4-BE49-F238E27FC236}">
                <a16:creationId xmlns:a16="http://schemas.microsoft.com/office/drawing/2014/main" id="{4DFDB773-D01A-41E0-B0AA-A309D6283197}"/>
              </a:ext>
            </a:extLst>
          </p:cNvPr>
          <p:cNvSpPr>
            <a:spLocks noGrp="1"/>
          </p:cNvSpPr>
          <p:nvPr>
            <p:ph sz="quarter" idx="24" hasCustomPrompt="1"/>
          </p:nvPr>
        </p:nvSpPr>
        <p:spPr>
          <a:xfrm>
            <a:off x="4777648"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Tree>
    <p:extLst>
      <p:ext uri="{BB962C8B-B14F-4D97-AF65-F5344CB8AC3E}">
        <p14:creationId xmlns:p14="http://schemas.microsoft.com/office/powerpoint/2010/main" val="34717924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6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9" name="Text Placeholder 2">
            <a:extLst>
              <a:ext uri="{FF2B5EF4-FFF2-40B4-BE49-F238E27FC236}">
                <a16:creationId xmlns:a16="http://schemas.microsoft.com/office/drawing/2014/main" id="{A6890B67-5C26-594B-BF27-18BA8D7BC68F}"/>
              </a:ext>
            </a:extLst>
          </p:cNvPr>
          <p:cNvSpPr>
            <a:spLocks noGrp="1"/>
          </p:cNvSpPr>
          <p:nvPr>
            <p:ph type="body" sz="quarter" idx="14" hasCustomPrompt="1"/>
          </p:nvPr>
        </p:nvSpPr>
        <p:spPr>
          <a:xfrm>
            <a:off x="6083808" y="3477256"/>
            <a:ext cx="3060192" cy="812530"/>
          </a:xfrm>
          <a:solidFill>
            <a:schemeClr val="tx1"/>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0" name="Content Placeholder 3">
            <a:extLst>
              <a:ext uri="{FF2B5EF4-FFF2-40B4-BE49-F238E27FC236}">
                <a16:creationId xmlns:a16="http://schemas.microsoft.com/office/drawing/2014/main" id="{F256B0AB-7991-9548-86D2-CBF05B9089B9}"/>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4" name="Rectangle 13">
            <a:extLst>
              <a:ext uri="{FF2B5EF4-FFF2-40B4-BE49-F238E27FC236}">
                <a16:creationId xmlns:a16="http://schemas.microsoft.com/office/drawing/2014/main" id="{E1DC87AB-FB35-B942-A83E-72FF03CE0B4F}"/>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2">
            <a:extLst>
              <a:ext uri="{FF2B5EF4-FFF2-40B4-BE49-F238E27FC236}">
                <a16:creationId xmlns:a16="http://schemas.microsoft.com/office/drawing/2014/main" id="{C44A1F8B-C16F-1C4A-A180-EBBED6B1E306}"/>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8" name="Title 4">
            <a:extLst>
              <a:ext uri="{FF2B5EF4-FFF2-40B4-BE49-F238E27FC236}">
                <a16:creationId xmlns:a16="http://schemas.microsoft.com/office/drawing/2014/main" id="{5EEAB6C7-057B-3C46-BC32-18193726F262}"/>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839117EF-1F71-4DC1-BA87-8FA4AC1E2DFE}"/>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FA92E891-AF20-594B-B665-FBBEB3D24592}"/>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1" name="Straight Connector 20">
            <a:extLst>
              <a:ext uri="{FF2B5EF4-FFF2-40B4-BE49-F238E27FC236}">
                <a16:creationId xmlns:a16="http://schemas.microsoft.com/office/drawing/2014/main" id="{76F1E86E-A8A4-4273-871B-BB527EF0DC8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4354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7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9" name="Text Placeholder 2">
            <a:extLst>
              <a:ext uri="{FF2B5EF4-FFF2-40B4-BE49-F238E27FC236}">
                <a16:creationId xmlns:a16="http://schemas.microsoft.com/office/drawing/2014/main" id="{A6890B67-5C26-594B-BF27-18BA8D7BC68F}"/>
              </a:ext>
            </a:extLst>
          </p:cNvPr>
          <p:cNvSpPr>
            <a:spLocks noGrp="1"/>
          </p:cNvSpPr>
          <p:nvPr>
            <p:ph type="body" sz="quarter" idx="14" hasCustomPrompt="1"/>
          </p:nvPr>
        </p:nvSpPr>
        <p:spPr>
          <a:xfrm>
            <a:off x="6083808" y="3477256"/>
            <a:ext cx="3060192" cy="812530"/>
          </a:xfrm>
          <a:solidFill>
            <a:schemeClr val="tx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1" name="Content Placeholder 3">
            <a:extLst>
              <a:ext uri="{FF2B5EF4-FFF2-40B4-BE49-F238E27FC236}">
                <a16:creationId xmlns:a16="http://schemas.microsoft.com/office/drawing/2014/main" id="{BA6EA601-31A6-A048-ADD1-F694377E4683}"/>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6" name="Rectangle 15">
            <a:extLst>
              <a:ext uri="{FF2B5EF4-FFF2-40B4-BE49-F238E27FC236}">
                <a16:creationId xmlns:a16="http://schemas.microsoft.com/office/drawing/2014/main" id="{D3E90383-4277-5C4C-B7F8-06A57F80CC0C}"/>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2">
            <a:extLst>
              <a:ext uri="{FF2B5EF4-FFF2-40B4-BE49-F238E27FC236}">
                <a16:creationId xmlns:a16="http://schemas.microsoft.com/office/drawing/2014/main" id="{FC7C23B6-AD7A-4840-B8F0-97D9A9475016}"/>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8" name="Title 4">
            <a:extLst>
              <a:ext uri="{FF2B5EF4-FFF2-40B4-BE49-F238E27FC236}">
                <a16:creationId xmlns:a16="http://schemas.microsoft.com/office/drawing/2014/main" id="{6AF20D66-03E5-0F40-B52F-D8A488ACC8FF}"/>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205C264F-C29D-44B5-94F9-F9EDBCDE7784}"/>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04697622-B585-AB4D-9123-3741B0A3E365}"/>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894992D5-DD01-4AE8-8D84-198EFEA7E49E}"/>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2997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9" name="Text Placeholder 2">
            <a:extLst>
              <a:ext uri="{FF2B5EF4-FFF2-40B4-BE49-F238E27FC236}">
                <a16:creationId xmlns:a16="http://schemas.microsoft.com/office/drawing/2014/main" id="{A6890B67-5C26-594B-BF27-18BA8D7BC68F}"/>
              </a:ext>
            </a:extLst>
          </p:cNvPr>
          <p:cNvSpPr>
            <a:spLocks noGrp="1"/>
          </p:cNvSpPr>
          <p:nvPr>
            <p:ph type="body" sz="quarter" idx="14" hasCustomPrompt="1"/>
          </p:nvPr>
        </p:nvSpPr>
        <p:spPr>
          <a:xfrm>
            <a:off x="6083808" y="3477256"/>
            <a:ext cx="3060192" cy="812530"/>
          </a:xfrm>
          <a:solidFill>
            <a:schemeClr val="accent3"/>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0" name="Content Placeholder 3">
            <a:extLst>
              <a:ext uri="{FF2B5EF4-FFF2-40B4-BE49-F238E27FC236}">
                <a16:creationId xmlns:a16="http://schemas.microsoft.com/office/drawing/2014/main" id="{C99B2421-C6B8-FE49-8817-EBCD746A9C6B}"/>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Rectangle 10">
            <a:extLst>
              <a:ext uri="{FF2B5EF4-FFF2-40B4-BE49-F238E27FC236}">
                <a16:creationId xmlns:a16="http://schemas.microsoft.com/office/drawing/2014/main" id="{87C2D41C-60EF-7E48-A82E-C246F9B85943}"/>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2">
            <a:extLst>
              <a:ext uri="{FF2B5EF4-FFF2-40B4-BE49-F238E27FC236}">
                <a16:creationId xmlns:a16="http://schemas.microsoft.com/office/drawing/2014/main" id="{086F0CA8-AE3B-E141-B16F-F88FBDE1F6C5}"/>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3" name="Title 4">
            <a:extLst>
              <a:ext uri="{FF2B5EF4-FFF2-40B4-BE49-F238E27FC236}">
                <a16:creationId xmlns:a16="http://schemas.microsoft.com/office/drawing/2014/main" id="{59782E05-779F-F645-9D39-E72AD5E20319}"/>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6" name="Slide Number Placeholder 5">
            <a:extLst>
              <a:ext uri="{FF2B5EF4-FFF2-40B4-BE49-F238E27FC236}">
                <a16:creationId xmlns:a16="http://schemas.microsoft.com/office/drawing/2014/main" id="{42DF26FF-A173-404C-8F4D-DB5BEDD6C1B9}"/>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338C7CD5-9295-0D4A-866B-90A63A7A6E19}"/>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7" name="Straight Connector 16">
            <a:extLst>
              <a:ext uri="{FF2B5EF4-FFF2-40B4-BE49-F238E27FC236}">
                <a16:creationId xmlns:a16="http://schemas.microsoft.com/office/drawing/2014/main" id="{52BFE8E4-9294-491D-A1AA-EC1D3011FF03}"/>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891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9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9" name="Text Placeholder 2">
            <a:extLst>
              <a:ext uri="{FF2B5EF4-FFF2-40B4-BE49-F238E27FC236}">
                <a16:creationId xmlns:a16="http://schemas.microsoft.com/office/drawing/2014/main" id="{A6890B67-5C26-594B-BF27-18BA8D7BC68F}"/>
              </a:ext>
            </a:extLst>
          </p:cNvPr>
          <p:cNvSpPr>
            <a:spLocks noGrp="1"/>
          </p:cNvSpPr>
          <p:nvPr>
            <p:ph type="body" sz="quarter" idx="14" hasCustomPrompt="1"/>
          </p:nvPr>
        </p:nvSpPr>
        <p:spPr>
          <a:xfrm>
            <a:off x="6083808" y="3477256"/>
            <a:ext cx="3060192" cy="812530"/>
          </a:xfrm>
          <a:solidFill>
            <a:schemeClr val="accent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0" name="Content Placeholder 3">
            <a:extLst>
              <a:ext uri="{FF2B5EF4-FFF2-40B4-BE49-F238E27FC236}">
                <a16:creationId xmlns:a16="http://schemas.microsoft.com/office/drawing/2014/main" id="{D2063BF7-2822-C04F-800F-D4C452E25D97}"/>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6" name="Rectangle 15">
            <a:extLst>
              <a:ext uri="{FF2B5EF4-FFF2-40B4-BE49-F238E27FC236}">
                <a16:creationId xmlns:a16="http://schemas.microsoft.com/office/drawing/2014/main" id="{4C340D68-6812-B446-A306-6267F3B6DFBF}"/>
              </a:ext>
            </a:extLst>
          </p:cNvPr>
          <p:cNvSpPr/>
          <p:nvPr/>
        </p:nvSpPr>
        <p:spPr>
          <a:xfrm>
            <a:off x="0" y="0"/>
            <a:ext cx="9143998" cy="85015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2">
            <a:extLst>
              <a:ext uri="{FF2B5EF4-FFF2-40B4-BE49-F238E27FC236}">
                <a16:creationId xmlns:a16="http://schemas.microsoft.com/office/drawing/2014/main" id="{D08C4150-2610-854C-BD22-28C3E4A47529}"/>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ysClr val="windowText" lastClr="000000"/>
                </a:solidFill>
              </a:defRPr>
            </a:lvl1pPr>
          </a:lstStyle>
          <a:p>
            <a:pPr lvl="0"/>
            <a:r>
              <a:rPr lang="en-US" dirty="0"/>
              <a:t>Click to add section title if needed</a:t>
            </a:r>
          </a:p>
        </p:txBody>
      </p:sp>
      <p:sp>
        <p:nvSpPr>
          <p:cNvPr id="18" name="Title 4">
            <a:extLst>
              <a:ext uri="{FF2B5EF4-FFF2-40B4-BE49-F238E27FC236}">
                <a16:creationId xmlns:a16="http://schemas.microsoft.com/office/drawing/2014/main" id="{C002F9F5-5346-094C-9FDC-013856B34C74}"/>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1"/>
          </a:solidFill>
        </p:spPr>
        <p:txBody>
          <a:bodyPr lIns="640080" tIns="274320" rIns="274320" bIns="274320" anchor="ctr" anchorCtr="0">
            <a:normAutofit/>
          </a:bodyPr>
          <a:lstStyle>
            <a:lvl1pPr>
              <a:defRPr sz="2200" b="1">
                <a:solidFill>
                  <a:schemeClr val="bg2"/>
                </a:solidFill>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67A60588-2FA8-47B7-81F9-96E1574BCE49}"/>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9" name="Text Placeholder 4">
            <a:extLst>
              <a:ext uri="{FF2B5EF4-FFF2-40B4-BE49-F238E27FC236}">
                <a16:creationId xmlns:a16="http://schemas.microsoft.com/office/drawing/2014/main" id="{AEDF7F65-3697-EC4A-9089-FB876836775F}"/>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1" name="Straight Connector 20">
            <a:extLst>
              <a:ext uri="{FF2B5EF4-FFF2-40B4-BE49-F238E27FC236}">
                <a16:creationId xmlns:a16="http://schemas.microsoft.com/office/drawing/2014/main" id="{E82AAEFB-ADB3-4D57-9E44-7216F8F6215D}"/>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7995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Divider Blue">
    <p:bg>
      <p:bgPr>
        <a:solidFill>
          <a:schemeClr val="tx2">
            <a:lumMod val="20000"/>
            <a:lumOff val="80000"/>
            <a:alpha val="25000"/>
          </a:schemeClr>
        </a:solidFill>
        <a:effectLst/>
      </p:bgPr>
    </p:bg>
    <p:spTree>
      <p:nvGrpSpPr>
        <p:cNvPr id="1" name=""/>
        <p:cNvGrpSpPr/>
        <p:nvPr/>
      </p:nvGrpSpPr>
      <p:grpSpPr>
        <a:xfrm>
          <a:off x="0" y="0"/>
          <a:ext cx="0" cy="0"/>
          <a:chOff x="0" y="0"/>
          <a:chExt cx="0" cy="0"/>
        </a:xfrm>
      </p:grpSpPr>
      <p:sp>
        <p:nvSpPr>
          <p:cNvPr id="16" name="Picture Placeholder 11">
            <a:extLst>
              <a:ext uri="{FF2B5EF4-FFF2-40B4-BE49-F238E27FC236}">
                <a16:creationId xmlns:a16="http://schemas.microsoft.com/office/drawing/2014/main" id="{E245EABE-32A4-3244-BFB9-27330639F72F}"/>
              </a:ext>
            </a:extLst>
          </p:cNvPr>
          <p:cNvSpPr>
            <a:spLocks noGrp="1"/>
          </p:cNvSpPr>
          <p:nvPr>
            <p:ph type="pic" sz="quarter" idx="13" hasCustomPrompt="1"/>
          </p:nvPr>
        </p:nvSpPr>
        <p:spPr>
          <a:xfrm>
            <a:off x="5457825" y="0"/>
            <a:ext cx="3686175" cy="6858000"/>
          </a:xfrm>
          <a:solidFill>
            <a:schemeClr val="tx2">
              <a:lumMod val="20000"/>
              <a:lumOff val="80000"/>
            </a:schemeClr>
          </a:solidFill>
        </p:spPr>
        <p:txBody>
          <a:bodyPr anchor="ctr">
            <a:normAutofit/>
          </a:bodyPr>
          <a:lstStyle>
            <a:lvl1pPr marL="0" indent="0" algn="ctr">
              <a:buNone/>
              <a:defRPr sz="2000">
                <a:solidFill>
                  <a:schemeClr val="tx1"/>
                </a:solidFill>
              </a:defRPr>
            </a:lvl1pPr>
          </a:lstStyle>
          <a:p>
            <a:r>
              <a:rPr lang="en-US" dirty="0"/>
              <a:t>Click to insert and choose picture from brand library. Remember to resize proportionally.</a:t>
            </a:r>
          </a:p>
        </p:txBody>
      </p:sp>
      <p:pic>
        <p:nvPicPr>
          <p:cNvPr id="8" name="Picture 7" descr="Shape, arrow&#10;&#10;Description automatically generated">
            <a:extLst>
              <a:ext uri="{FF2B5EF4-FFF2-40B4-BE49-F238E27FC236}">
                <a16:creationId xmlns:a16="http://schemas.microsoft.com/office/drawing/2014/main" id="{0FCE5D28-38E1-EB4B-9184-BF4C2B0637D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Title 1">
            <a:extLst>
              <a:ext uri="{FF2B5EF4-FFF2-40B4-BE49-F238E27FC236}">
                <a16:creationId xmlns:a16="http://schemas.microsoft.com/office/drawing/2014/main" id="{11524000-3DF3-714C-B5B3-DFEF4E51E51A}"/>
              </a:ext>
            </a:extLst>
          </p:cNvPr>
          <p:cNvSpPr>
            <a:spLocks noGrp="1"/>
          </p:cNvSpPr>
          <p:nvPr>
            <p:ph type="title" hasCustomPrompt="1"/>
          </p:nvPr>
        </p:nvSpPr>
        <p:spPr>
          <a:xfrm>
            <a:off x="623888" y="768349"/>
            <a:ext cx="4305300" cy="3684591"/>
          </a:xfrm>
        </p:spPr>
        <p:txBody>
          <a:bodyPr anchor="b">
            <a:normAutofit/>
          </a:bodyPr>
          <a:lstStyle>
            <a:lvl1pPr>
              <a:defRPr sz="4000" b="1">
                <a:solidFill>
                  <a:schemeClr val="tx2"/>
                </a:solidFill>
              </a:defRPr>
            </a:lvl1pPr>
          </a:lstStyle>
          <a:p>
            <a:r>
              <a:rPr lang="en-US" dirty="0"/>
              <a:t>Click to edit section divider style</a:t>
            </a:r>
          </a:p>
        </p:txBody>
      </p:sp>
      <p:sp>
        <p:nvSpPr>
          <p:cNvPr id="17" name="Text Placeholder 2">
            <a:extLst>
              <a:ext uri="{FF2B5EF4-FFF2-40B4-BE49-F238E27FC236}">
                <a16:creationId xmlns:a16="http://schemas.microsoft.com/office/drawing/2014/main" id="{ED509CBD-92BF-5A4A-8653-B26918974E53}"/>
              </a:ext>
            </a:extLst>
          </p:cNvPr>
          <p:cNvSpPr>
            <a:spLocks noGrp="1"/>
          </p:cNvSpPr>
          <p:nvPr>
            <p:ph type="body" idx="1"/>
          </p:nvPr>
        </p:nvSpPr>
        <p:spPr>
          <a:xfrm>
            <a:off x="623888" y="4695986"/>
            <a:ext cx="4305300" cy="13936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Slide Number Placeholder 5">
            <a:extLst>
              <a:ext uri="{FF2B5EF4-FFF2-40B4-BE49-F238E27FC236}">
                <a16:creationId xmlns:a16="http://schemas.microsoft.com/office/drawing/2014/main" id="{4B145D1E-EB1D-4C65-96DC-F2E6FC0EA29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Tree>
    <p:extLst>
      <p:ext uri="{BB962C8B-B14F-4D97-AF65-F5344CB8AC3E}">
        <p14:creationId xmlns:p14="http://schemas.microsoft.com/office/powerpoint/2010/main" val="6580779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Bi-Color Blue">
    <p:bg>
      <p:bgPr>
        <a:solidFill>
          <a:schemeClr val="bg1">
            <a:alpha val="50000"/>
          </a:schemeClr>
        </a:solidFill>
        <a:effectLst/>
      </p:bgPr>
    </p:bg>
    <p:spTree>
      <p:nvGrpSpPr>
        <p:cNvPr id="1" name=""/>
        <p:cNvGrpSpPr/>
        <p:nvPr/>
      </p:nvGrpSpPr>
      <p:grpSpPr>
        <a:xfrm>
          <a:off x="0" y="0"/>
          <a:ext cx="0" cy="0"/>
          <a:chOff x="0" y="0"/>
          <a:chExt cx="0" cy="0"/>
        </a:xfrm>
      </p:grpSpPr>
      <p:sp>
        <p:nvSpPr>
          <p:cNvPr id="12" name="Google Shape;27;p6">
            <a:extLst>
              <a:ext uri="{FF2B5EF4-FFF2-40B4-BE49-F238E27FC236}">
                <a16:creationId xmlns:a16="http://schemas.microsoft.com/office/drawing/2014/main" id="{AAAEB827-DDDA-0B4D-B620-3F379E5ACEAE}"/>
              </a:ext>
            </a:extLst>
          </p:cNvPr>
          <p:cNvSpPr/>
          <p:nvPr/>
        </p:nvSpPr>
        <p:spPr>
          <a:xfrm>
            <a:off x="0" y="0"/>
            <a:ext cx="4570453" cy="6858000"/>
          </a:xfrm>
          <a:prstGeom prst="rect">
            <a:avLst/>
          </a:prstGeom>
          <a:solidFill>
            <a:srgbClr val="DBE0EE">
              <a:alpha val="2500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sp>
        <p:nvSpPr>
          <p:cNvPr id="15" name="Content Placeholder 3">
            <a:extLst>
              <a:ext uri="{FF2B5EF4-FFF2-40B4-BE49-F238E27FC236}">
                <a16:creationId xmlns:a16="http://schemas.microsoft.com/office/drawing/2014/main" id="{36243FDD-B2E0-6D4D-9B56-87AE7E2ABCA5}"/>
              </a:ext>
            </a:extLst>
          </p:cNvPr>
          <p:cNvSpPr>
            <a:spLocks noGrp="1"/>
          </p:cNvSpPr>
          <p:nvPr>
            <p:ph sz="quarter" idx="14" hasCustomPrompt="1"/>
          </p:nvPr>
        </p:nvSpPr>
        <p:spPr>
          <a:xfrm>
            <a:off x="4573548" y="0"/>
            <a:ext cx="4572000" cy="6858000"/>
          </a:xfrm>
        </p:spPr>
        <p:txBody>
          <a:bodyPr anchor="ctr">
            <a:normAutofit/>
          </a:bodyPr>
          <a:lstStyle>
            <a:lvl1pPr marL="342900" indent="-342900" algn="ctr">
              <a:buFont typeface="System Font Regular"/>
              <a:buChar char="▸"/>
              <a:defRPr sz="2000"/>
            </a:lvl1pPr>
          </a:lstStyle>
          <a:p>
            <a:r>
              <a:rPr lang="en-US" dirty="0"/>
              <a:t>Click to insert  content only, </a:t>
            </a:r>
            <a:br>
              <a:rPr lang="en-US" dirty="0"/>
            </a:br>
            <a:r>
              <a:rPr lang="en-US" dirty="0"/>
              <a:t>not text.</a:t>
            </a:r>
          </a:p>
        </p:txBody>
      </p:sp>
      <p:pic>
        <p:nvPicPr>
          <p:cNvPr id="16" name="Picture 15" descr="Shape, arrow&#10;&#10;Description automatically generated">
            <a:extLst>
              <a:ext uri="{FF2B5EF4-FFF2-40B4-BE49-F238E27FC236}">
                <a16:creationId xmlns:a16="http://schemas.microsoft.com/office/drawing/2014/main" id="{F9FA608A-F696-9448-AF80-92B7DA8005C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8" name="Content Placeholder 2">
            <a:extLst>
              <a:ext uri="{FF2B5EF4-FFF2-40B4-BE49-F238E27FC236}">
                <a16:creationId xmlns:a16="http://schemas.microsoft.com/office/drawing/2014/main" id="{0028C92D-72D2-5F47-BFA0-1C8450569239}"/>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a:extLst>
              <a:ext uri="{FF2B5EF4-FFF2-40B4-BE49-F238E27FC236}">
                <a16:creationId xmlns:a16="http://schemas.microsoft.com/office/drawing/2014/main" id="{9842B5A7-C36C-934C-89C0-B1D3ED97AB07}"/>
              </a:ext>
            </a:extLst>
          </p:cNvPr>
          <p:cNvSpPr>
            <a:spLocks noGrp="1"/>
          </p:cNvSpPr>
          <p:nvPr>
            <p:ph type="title"/>
          </p:nvPr>
        </p:nvSpPr>
        <p:spPr>
          <a:xfrm>
            <a:off x="0" y="0"/>
            <a:ext cx="4570453" cy="1072342"/>
          </a:xfrm>
          <a:solidFill>
            <a:schemeClr val="tx2">
              <a:lumMod val="40000"/>
              <a:lumOff val="60000"/>
            </a:schemeClr>
          </a:solidFill>
        </p:spPr>
        <p:txBody>
          <a:bodyPr lIns="365760" tIns="91440" rIns="182880" bIns="91440" anchor="b">
            <a:normAutofit/>
          </a:bodyPr>
          <a:lstStyle>
            <a:lvl1pPr>
              <a:defRPr sz="2200" b="1">
                <a:solidFill>
                  <a:schemeClr val="tx1"/>
                </a:solidFill>
              </a:defRPr>
            </a:lvl1p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F1819FCC-1137-43B1-91B6-BA5310167C02}"/>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1" name="Text Placeholder 4">
            <a:extLst>
              <a:ext uri="{FF2B5EF4-FFF2-40B4-BE49-F238E27FC236}">
                <a16:creationId xmlns:a16="http://schemas.microsoft.com/office/drawing/2014/main" id="{7C06EAD7-3FF9-774D-8ED6-B878066E240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Tree>
    <p:extLst>
      <p:ext uri="{BB962C8B-B14F-4D97-AF65-F5344CB8AC3E}">
        <p14:creationId xmlns:p14="http://schemas.microsoft.com/office/powerpoint/2010/main" val="24128660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Bi-Color Blue">
    <p:bg>
      <p:bgPr>
        <a:solidFill>
          <a:schemeClr val="bg1">
            <a:alpha val="50000"/>
          </a:schemeClr>
        </a:solidFill>
        <a:effectLst/>
      </p:bgPr>
    </p:bg>
    <p:spTree>
      <p:nvGrpSpPr>
        <p:cNvPr id="1" name=""/>
        <p:cNvGrpSpPr/>
        <p:nvPr/>
      </p:nvGrpSpPr>
      <p:grpSpPr>
        <a:xfrm>
          <a:off x="0" y="0"/>
          <a:ext cx="0" cy="0"/>
          <a:chOff x="0" y="0"/>
          <a:chExt cx="0" cy="0"/>
        </a:xfrm>
      </p:grpSpPr>
      <p:sp>
        <p:nvSpPr>
          <p:cNvPr id="25" name="Google Shape;27;p6">
            <a:extLst>
              <a:ext uri="{FF2B5EF4-FFF2-40B4-BE49-F238E27FC236}">
                <a16:creationId xmlns:a16="http://schemas.microsoft.com/office/drawing/2014/main" id="{B1855296-F025-2141-9CE4-5E384749432C}"/>
              </a:ext>
            </a:extLst>
          </p:cNvPr>
          <p:cNvSpPr/>
          <p:nvPr/>
        </p:nvSpPr>
        <p:spPr>
          <a:xfrm>
            <a:off x="0" y="0"/>
            <a:ext cx="4570453" cy="6858000"/>
          </a:xfrm>
          <a:prstGeom prst="rect">
            <a:avLst/>
          </a:prstGeom>
          <a:solidFill>
            <a:srgbClr val="DBE0EE">
              <a:alpha val="2500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ECDCAC"/>
              </a:solidFill>
              <a:effectLst/>
              <a:uLnTx/>
              <a:uFillTx/>
              <a:latin typeface="Arial"/>
              <a:ea typeface="Arial"/>
              <a:cs typeface="Arial"/>
              <a:sym typeface="Arial"/>
            </a:endParaRPr>
          </a:p>
        </p:txBody>
      </p:sp>
      <p:sp>
        <p:nvSpPr>
          <p:cNvPr id="28" name="Content Placeholder 2">
            <a:extLst>
              <a:ext uri="{FF2B5EF4-FFF2-40B4-BE49-F238E27FC236}">
                <a16:creationId xmlns:a16="http://schemas.microsoft.com/office/drawing/2014/main" id="{8E4AD7B0-258B-EE49-8403-BA8A5B80DB48}"/>
              </a:ext>
            </a:extLst>
          </p:cNvPr>
          <p:cNvSpPr>
            <a:spLocks noGrp="1"/>
          </p:cNvSpPr>
          <p:nvPr>
            <p:ph idx="1"/>
          </p:nvPr>
        </p:nvSpPr>
        <p:spPr>
          <a:xfrm>
            <a:off x="242866" y="1441342"/>
            <a:ext cx="4034119" cy="4429211"/>
          </a:xfrm>
        </p:spPr>
        <p:txBody>
          <a:bodyPr>
            <a:normAutofit/>
          </a:bodyPr>
          <a:lstStyle>
            <a:lvl1pPr>
              <a:defRPr sz="16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9" name="Picture 28" descr="Shape, arrow&#10;&#10;Description automatically generated">
            <a:extLst>
              <a:ext uri="{FF2B5EF4-FFF2-40B4-BE49-F238E27FC236}">
                <a16:creationId xmlns:a16="http://schemas.microsoft.com/office/drawing/2014/main" id="{26709DA0-986D-A54E-B0B3-F694795FB77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6" name="Title 1">
            <a:extLst>
              <a:ext uri="{FF2B5EF4-FFF2-40B4-BE49-F238E27FC236}">
                <a16:creationId xmlns:a16="http://schemas.microsoft.com/office/drawing/2014/main" id="{00E618E2-C485-744D-A86E-BC98D52BFB4C}"/>
              </a:ext>
            </a:extLst>
          </p:cNvPr>
          <p:cNvSpPr>
            <a:spLocks noGrp="1"/>
          </p:cNvSpPr>
          <p:nvPr>
            <p:ph type="title"/>
          </p:nvPr>
        </p:nvSpPr>
        <p:spPr>
          <a:xfrm>
            <a:off x="0" y="0"/>
            <a:ext cx="4570453" cy="1072342"/>
          </a:xfrm>
          <a:solidFill>
            <a:schemeClr val="tx2">
              <a:lumMod val="40000"/>
              <a:lumOff val="60000"/>
            </a:schemeClr>
          </a:solidFill>
        </p:spPr>
        <p:txBody>
          <a:bodyPr lIns="365760" tIns="91440" rIns="182880" bIns="91440" anchor="b">
            <a:normAutofit/>
          </a:bodyPr>
          <a:lstStyle>
            <a:lvl1pPr>
              <a:defRPr sz="2200" b="1">
                <a:solidFill>
                  <a:schemeClr val="tx1"/>
                </a:solidFill>
              </a:defRPr>
            </a:lvl1pPr>
          </a:lstStyle>
          <a:p>
            <a:r>
              <a:rPr lang="en-US"/>
              <a:t>Click to edit Master title style</a:t>
            </a:r>
            <a:endParaRPr lang="en-US" dirty="0"/>
          </a:p>
        </p:txBody>
      </p:sp>
      <p:sp>
        <p:nvSpPr>
          <p:cNvPr id="14" name="Slide Number Placeholder 5">
            <a:extLst>
              <a:ext uri="{FF2B5EF4-FFF2-40B4-BE49-F238E27FC236}">
                <a16:creationId xmlns:a16="http://schemas.microsoft.com/office/drawing/2014/main" id="{98E97743-25F6-47D0-87E8-08371862EDDA}"/>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5" name="Text Placeholder 4">
            <a:extLst>
              <a:ext uri="{FF2B5EF4-FFF2-40B4-BE49-F238E27FC236}">
                <a16:creationId xmlns:a16="http://schemas.microsoft.com/office/drawing/2014/main" id="{18C4F6B0-1F8E-3540-98F0-FB2888D27A2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sp>
        <p:nvSpPr>
          <p:cNvPr id="18" name="Content Placeholder 3">
            <a:extLst>
              <a:ext uri="{FF2B5EF4-FFF2-40B4-BE49-F238E27FC236}">
                <a16:creationId xmlns:a16="http://schemas.microsoft.com/office/drawing/2014/main" id="{1A4C9767-3B6D-45A8-8EE5-2BE916B76601}"/>
              </a:ext>
            </a:extLst>
          </p:cNvPr>
          <p:cNvSpPr>
            <a:spLocks noGrp="1"/>
          </p:cNvSpPr>
          <p:nvPr>
            <p:ph sz="quarter" idx="14" hasCustomPrompt="1"/>
          </p:nvPr>
        </p:nvSpPr>
        <p:spPr>
          <a:xfrm>
            <a:off x="4826118" y="719381"/>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
        <p:nvSpPr>
          <p:cNvPr id="20" name="Content Placeholder 3">
            <a:extLst>
              <a:ext uri="{FF2B5EF4-FFF2-40B4-BE49-F238E27FC236}">
                <a16:creationId xmlns:a16="http://schemas.microsoft.com/office/drawing/2014/main" id="{3760115A-A50E-4907-9367-689D4092B120}"/>
              </a:ext>
            </a:extLst>
          </p:cNvPr>
          <p:cNvSpPr>
            <a:spLocks noGrp="1"/>
          </p:cNvSpPr>
          <p:nvPr>
            <p:ph sz="quarter" idx="17" hasCustomPrompt="1"/>
          </p:nvPr>
        </p:nvSpPr>
        <p:spPr>
          <a:xfrm>
            <a:off x="4826118" y="3429000"/>
            <a:ext cx="4059936" cy="2176272"/>
          </a:xfrm>
        </p:spPr>
        <p:txBody>
          <a:bodyPr anchor="ctr">
            <a:normAutofit/>
          </a:bodyPr>
          <a:lstStyle>
            <a:lvl1pPr algn="ctr">
              <a:defRPr sz="1200"/>
            </a:lvl1pPr>
          </a:lstStyle>
          <a:p>
            <a:r>
              <a:rPr lang="en-US" dirty="0"/>
              <a:t>Click to insert  content only, </a:t>
            </a:r>
            <a:br>
              <a:rPr lang="en-US" dirty="0"/>
            </a:br>
            <a:r>
              <a:rPr lang="en-US" dirty="0"/>
              <a:t>not text.</a:t>
            </a:r>
          </a:p>
        </p:txBody>
      </p:sp>
    </p:spTree>
    <p:extLst>
      <p:ext uri="{BB962C8B-B14F-4D97-AF65-F5344CB8AC3E}">
        <p14:creationId xmlns:p14="http://schemas.microsoft.com/office/powerpoint/2010/main" val="23984564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7_Bi-Color Blue">
    <p:bg>
      <p:bgPr>
        <a:solidFill>
          <a:schemeClr val="bg1"/>
        </a:solidFill>
        <a:effectLst/>
      </p:bgPr>
    </p:bg>
    <p:spTree>
      <p:nvGrpSpPr>
        <p:cNvPr id="1" name=""/>
        <p:cNvGrpSpPr/>
        <p:nvPr/>
      </p:nvGrpSpPr>
      <p:grpSpPr>
        <a:xfrm>
          <a:off x="0" y="0"/>
          <a:ext cx="0" cy="0"/>
          <a:chOff x="0" y="0"/>
          <a:chExt cx="0" cy="0"/>
        </a:xfrm>
      </p:grpSpPr>
      <p:pic>
        <p:nvPicPr>
          <p:cNvPr id="23" name="Picture 22" descr="Shape, arrow&#10;&#10;Description automatically generated">
            <a:extLst>
              <a:ext uri="{FF2B5EF4-FFF2-40B4-BE49-F238E27FC236}">
                <a16:creationId xmlns:a16="http://schemas.microsoft.com/office/drawing/2014/main" id="{405150C3-4112-2643-96DE-9C1C0715729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2" name="Slide Number Placeholder 5">
            <a:extLst>
              <a:ext uri="{FF2B5EF4-FFF2-40B4-BE49-F238E27FC236}">
                <a16:creationId xmlns:a16="http://schemas.microsoft.com/office/drawing/2014/main" id="{6941736E-C8DD-4248-9BFD-DFD634D41287}"/>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8" name="Text Placeholder 4">
            <a:extLst>
              <a:ext uri="{FF2B5EF4-FFF2-40B4-BE49-F238E27FC236}">
                <a16:creationId xmlns:a16="http://schemas.microsoft.com/office/drawing/2014/main" id="{A318EB3E-76EF-0E44-AB5B-60002BC182D5}"/>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4" name="Straight Connector 13">
            <a:extLst>
              <a:ext uri="{FF2B5EF4-FFF2-40B4-BE49-F238E27FC236}">
                <a16:creationId xmlns:a16="http://schemas.microsoft.com/office/drawing/2014/main" id="{89467A64-6B0F-4ACA-8200-46915F193C11}"/>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2E9A5D9B-69BB-4A5F-8E2E-9C002FB23832}"/>
              </a:ext>
            </a:extLst>
          </p:cNvPr>
          <p:cNvSpPr>
            <a:spLocks noGrp="1"/>
          </p:cNvSpPr>
          <p:nvPr>
            <p:ph type="title"/>
          </p:nvPr>
        </p:nvSpPr>
        <p:spPr>
          <a:xfrm>
            <a:off x="299235" y="320866"/>
            <a:ext cx="4059936" cy="857004"/>
          </a:xfrm>
          <a:solidFill>
            <a:schemeClr val="tx2">
              <a:lumMod val="40000"/>
              <a:lumOff val="60000"/>
            </a:schemeClr>
          </a:solidFill>
        </p:spPr>
        <p:txBody>
          <a:bodyPr lIns="182880" tIns="91440" rIns="182880" bIns="91440" anchor="b">
            <a:normAutofit/>
          </a:bodyPr>
          <a:lstStyle>
            <a:lvl1pPr>
              <a:defRPr sz="2200" b="1">
                <a:solidFill>
                  <a:schemeClr val="tx1"/>
                </a:solidFill>
              </a:defRPr>
            </a:lvl1pPr>
          </a:lstStyle>
          <a:p>
            <a:r>
              <a:rPr lang="en-US"/>
              <a:t>Click to edit Master title style</a:t>
            </a:r>
            <a:endParaRPr lang="en-US" dirty="0"/>
          </a:p>
        </p:txBody>
      </p:sp>
      <p:sp>
        <p:nvSpPr>
          <p:cNvPr id="16" name="Text Placeholder 2">
            <a:extLst>
              <a:ext uri="{FF2B5EF4-FFF2-40B4-BE49-F238E27FC236}">
                <a16:creationId xmlns:a16="http://schemas.microsoft.com/office/drawing/2014/main" id="{616EAE7D-980E-4207-94C2-19FCB94E6F0A}"/>
              </a:ext>
            </a:extLst>
          </p:cNvPr>
          <p:cNvSpPr>
            <a:spLocks noGrp="1"/>
          </p:cNvSpPr>
          <p:nvPr>
            <p:ph type="body" sz="quarter" idx="14" hasCustomPrompt="1"/>
          </p:nvPr>
        </p:nvSpPr>
        <p:spPr>
          <a:xfrm>
            <a:off x="4784463" y="320866"/>
            <a:ext cx="4059936" cy="857005"/>
          </a:xfrm>
          <a:solidFill>
            <a:schemeClr val="accent2"/>
          </a:solidFill>
        </p:spPr>
        <p:txBody>
          <a:bodyPr lIns="182880" tIns="91440" rIns="182880" bIns="91440" anchor="b">
            <a:normAutofit/>
          </a:bodyPr>
          <a:lstStyle>
            <a:lvl1pPr marL="0" indent="0">
              <a:buNone/>
              <a:defRPr sz="2200" b="1">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title style</a:t>
            </a:r>
          </a:p>
        </p:txBody>
      </p:sp>
      <p:sp>
        <p:nvSpPr>
          <p:cNvPr id="19" name="Content Placeholder 3">
            <a:extLst>
              <a:ext uri="{FF2B5EF4-FFF2-40B4-BE49-F238E27FC236}">
                <a16:creationId xmlns:a16="http://schemas.microsoft.com/office/drawing/2014/main" id="{723CA9EF-9797-4502-B96F-6AD102B89D2D}"/>
              </a:ext>
            </a:extLst>
          </p:cNvPr>
          <p:cNvSpPr>
            <a:spLocks noGrp="1"/>
          </p:cNvSpPr>
          <p:nvPr>
            <p:ph sz="half" idx="2"/>
          </p:nvPr>
        </p:nvSpPr>
        <p:spPr>
          <a:xfrm>
            <a:off x="299235"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3">
            <a:extLst>
              <a:ext uri="{FF2B5EF4-FFF2-40B4-BE49-F238E27FC236}">
                <a16:creationId xmlns:a16="http://schemas.microsoft.com/office/drawing/2014/main" id="{66E7F25E-E580-49DF-824C-A4E3315D5AC7}"/>
              </a:ext>
            </a:extLst>
          </p:cNvPr>
          <p:cNvSpPr>
            <a:spLocks noGrp="1"/>
          </p:cNvSpPr>
          <p:nvPr>
            <p:ph sz="half" idx="23"/>
          </p:nvPr>
        </p:nvSpPr>
        <p:spPr>
          <a:xfrm>
            <a:off x="4784464" y="150789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73920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Header, Subheader, + Content">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1" name="Text Placeholder 2">
            <a:extLst>
              <a:ext uri="{FF2B5EF4-FFF2-40B4-BE49-F238E27FC236}">
                <a16:creationId xmlns:a16="http://schemas.microsoft.com/office/drawing/2014/main" id="{E9D1BCC3-5B94-7149-B442-7E349EA6757E}"/>
              </a:ext>
            </a:extLst>
          </p:cNvPr>
          <p:cNvSpPr>
            <a:spLocks noGrp="1"/>
          </p:cNvSpPr>
          <p:nvPr>
            <p:ph type="body" sz="quarter" idx="17"/>
          </p:nvPr>
        </p:nvSpPr>
        <p:spPr>
          <a:xfrm>
            <a:off x="0" y="850151"/>
            <a:ext cx="9143998" cy="530741"/>
          </a:xfrm>
          <a:solidFill>
            <a:schemeClr val="tx2">
              <a:lumMod val="20000"/>
              <a:lumOff val="8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sp>
        <p:nvSpPr>
          <p:cNvPr id="15" name="Slide Number Placeholder 5">
            <a:extLst>
              <a:ext uri="{FF2B5EF4-FFF2-40B4-BE49-F238E27FC236}">
                <a16:creationId xmlns:a16="http://schemas.microsoft.com/office/drawing/2014/main" id="{3577622A-BBB6-4293-8EF5-46C89E8983CE}"/>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9" name="Rectangle 28">
            <a:extLst>
              <a:ext uri="{FF2B5EF4-FFF2-40B4-BE49-F238E27FC236}">
                <a16:creationId xmlns:a16="http://schemas.microsoft.com/office/drawing/2014/main" id="{C7F07469-76DD-5B44-9EEE-0F9B54191A34}"/>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2">
            <a:extLst>
              <a:ext uri="{FF2B5EF4-FFF2-40B4-BE49-F238E27FC236}">
                <a16:creationId xmlns:a16="http://schemas.microsoft.com/office/drawing/2014/main" id="{91154CCC-F27F-DE40-AB32-9746675EDB11}"/>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31" name="Title 4">
            <a:extLst>
              <a:ext uri="{FF2B5EF4-FFF2-40B4-BE49-F238E27FC236}">
                <a16:creationId xmlns:a16="http://schemas.microsoft.com/office/drawing/2014/main" id="{51DBD4D5-3CAE-F342-9F6B-E96EF94AE146}"/>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7" name="Text Placeholder 4">
            <a:extLst>
              <a:ext uri="{FF2B5EF4-FFF2-40B4-BE49-F238E27FC236}">
                <a16:creationId xmlns:a16="http://schemas.microsoft.com/office/drawing/2014/main" id="{D6792E04-5AC1-A64C-9D7D-287C425204F9}"/>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05B70048-04CB-4684-91B8-BC1BF766A794}"/>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Placeholder 3">
            <a:extLst>
              <a:ext uri="{FF2B5EF4-FFF2-40B4-BE49-F238E27FC236}">
                <a16:creationId xmlns:a16="http://schemas.microsoft.com/office/drawing/2014/main" id="{7E6BEDF0-736C-4DCF-BF16-F25D6F458FB6}"/>
              </a:ext>
            </a:extLst>
          </p:cNvPr>
          <p:cNvSpPr>
            <a:spLocks noGrp="1"/>
          </p:cNvSpPr>
          <p:nvPr>
            <p:ph sz="half" idx="2"/>
          </p:nvPr>
        </p:nvSpPr>
        <p:spPr>
          <a:xfrm>
            <a:off x="299235" y="161547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3">
            <a:extLst>
              <a:ext uri="{FF2B5EF4-FFF2-40B4-BE49-F238E27FC236}">
                <a16:creationId xmlns:a16="http://schemas.microsoft.com/office/drawing/2014/main" id="{D3B7F55C-CB35-4667-9F25-2D0DEDD1B4B6}"/>
              </a:ext>
            </a:extLst>
          </p:cNvPr>
          <p:cNvSpPr>
            <a:spLocks noGrp="1"/>
          </p:cNvSpPr>
          <p:nvPr>
            <p:ph sz="half" idx="23"/>
          </p:nvPr>
        </p:nvSpPr>
        <p:spPr>
          <a:xfrm>
            <a:off x="4785777" y="161547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93898690"/>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2">
            <a:lumMod val="20000"/>
            <a:lumOff val="80000"/>
            <a:alpha val="25344"/>
          </a:schemeClr>
        </a:solidFill>
        <a:effectLst/>
      </p:bgPr>
    </p:bg>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228C68D-873F-354D-9F17-8C9A215051AC}"/>
              </a:ext>
            </a:extLst>
          </p:cNvPr>
          <p:cNvSpPr/>
          <p:nvPr userDrawn="1"/>
        </p:nvSpPr>
        <p:spPr>
          <a:xfrm>
            <a:off x="0" y="743618"/>
            <a:ext cx="4100511" cy="1658066"/>
          </a:xfrm>
          <a:custGeom>
            <a:avLst/>
            <a:gdLst>
              <a:gd name="connsiteX0" fmla="*/ 0 w 2507031"/>
              <a:gd name="connsiteY0" fmla="*/ 0 h 1336952"/>
              <a:gd name="connsiteX1" fmla="*/ 2507031 w 2507031"/>
              <a:gd name="connsiteY1" fmla="*/ 0 h 1336952"/>
              <a:gd name="connsiteX2" fmla="*/ 2507031 w 2507031"/>
              <a:gd name="connsiteY2" fmla="*/ 1336952 h 1336952"/>
              <a:gd name="connsiteX3" fmla="*/ 0 w 2507031"/>
              <a:gd name="connsiteY3" fmla="*/ 1336952 h 1336952"/>
              <a:gd name="connsiteX4" fmla="*/ 0 w 2507031"/>
              <a:gd name="connsiteY4" fmla="*/ 0 h 1336952"/>
              <a:gd name="connsiteX0" fmla="*/ 0 w 3306374"/>
              <a:gd name="connsiteY0" fmla="*/ 0 h 1336952"/>
              <a:gd name="connsiteX1" fmla="*/ 3306374 w 3306374"/>
              <a:gd name="connsiteY1" fmla="*/ 0 h 1336952"/>
              <a:gd name="connsiteX2" fmla="*/ 2507031 w 3306374"/>
              <a:gd name="connsiteY2" fmla="*/ 1336952 h 1336952"/>
              <a:gd name="connsiteX3" fmla="*/ 0 w 3306374"/>
              <a:gd name="connsiteY3" fmla="*/ 1336952 h 1336952"/>
              <a:gd name="connsiteX4" fmla="*/ 0 w 3306374"/>
              <a:gd name="connsiteY4" fmla="*/ 0 h 133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374" h="1336952">
                <a:moveTo>
                  <a:pt x="0" y="0"/>
                </a:moveTo>
                <a:lnTo>
                  <a:pt x="3306374" y="0"/>
                </a:lnTo>
                <a:lnTo>
                  <a:pt x="2507031" y="1336952"/>
                </a:lnTo>
                <a:lnTo>
                  <a:pt x="0" y="1336952"/>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1" name="Google Shape;179;p31">
            <a:extLst>
              <a:ext uri="{FF2B5EF4-FFF2-40B4-BE49-F238E27FC236}">
                <a16:creationId xmlns:a16="http://schemas.microsoft.com/office/drawing/2014/main" id="{8D9A7C4D-008D-1849-A3EF-B9C88637F633}"/>
              </a:ext>
            </a:extLst>
          </p:cNvPr>
          <p:cNvSpPr txBox="1">
            <a:spLocks/>
          </p:cNvSpPr>
          <p:nvPr userDrawn="1"/>
        </p:nvSpPr>
        <p:spPr>
          <a:xfrm>
            <a:off x="0" y="743618"/>
            <a:ext cx="3551583" cy="165806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600"/>
              <a:buFont typeface="Work Sans Regular"/>
              <a:buNone/>
              <a:defRPr sz="2600" b="0" i="0" u="none" strike="noStrike" cap="none">
                <a:solidFill>
                  <a:schemeClr val="accent2"/>
                </a:solidFill>
                <a:latin typeface="Work Sans Regular"/>
                <a:ea typeface="Work Sans Regular"/>
                <a:cs typeface="Work Sans Regular"/>
                <a:sym typeface="Work Sans Regular"/>
              </a:defRPr>
            </a:lvl1pPr>
            <a:lvl2pPr marR="0" lvl="1"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212121"/>
              </a:buClr>
              <a:buSzPts val="2600"/>
              <a:buFont typeface="Work Sans Regular"/>
              <a:buNone/>
              <a:tabLst/>
              <a:defRPr/>
            </a:pPr>
            <a:r>
              <a:rPr kumimoji="0" lang="en-US" sz="28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Work Sans Regular"/>
              </a:rPr>
              <a:t>Agenda</a:t>
            </a:r>
          </a:p>
        </p:txBody>
      </p:sp>
      <p:sp>
        <p:nvSpPr>
          <p:cNvPr id="36" name="Content Placeholder 2">
            <a:extLst>
              <a:ext uri="{FF2B5EF4-FFF2-40B4-BE49-F238E27FC236}">
                <a16:creationId xmlns:a16="http://schemas.microsoft.com/office/drawing/2014/main" id="{5B119809-A3E9-194B-B843-CA621594FA05}"/>
              </a:ext>
            </a:extLst>
          </p:cNvPr>
          <p:cNvSpPr>
            <a:spLocks noGrp="1"/>
          </p:cNvSpPr>
          <p:nvPr>
            <p:ph idx="14" hasCustomPrompt="1"/>
          </p:nvPr>
        </p:nvSpPr>
        <p:spPr>
          <a:xfrm>
            <a:off x="4572000" y="743619"/>
            <a:ext cx="4314055" cy="5485732"/>
          </a:xfrm>
        </p:spPr>
        <p:txBody>
          <a:bodyPr>
            <a:normAutofit/>
          </a:bodyPr>
          <a:lstStyle>
            <a:lvl1pPr>
              <a:defRPr sz="1800" b="1">
                <a:solidFill>
                  <a:schemeClr val="tx1"/>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dirty="0"/>
              <a:t>First agenda point</a:t>
            </a:r>
          </a:p>
          <a:p>
            <a:pPr lvl="1"/>
            <a:r>
              <a:rPr lang="en-US" dirty="0"/>
              <a:t>Any necessary subpoints</a:t>
            </a:r>
          </a:p>
          <a:p>
            <a:pPr lvl="1"/>
            <a:r>
              <a:rPr lang="en-US" dirty="0"/>
              <a:t>Any necessary subpoints</a:t>
            </a:r>
          </a:p>
          <a:p>
            <a:pPr lvl="1"/>
            <a:endParaRPr lang="en-US" dirty="0"/>
          </a:p>
          <a:p>
            <a:pPr lvl="0"/>
            <a:r>
              <a:rPr lang="en-US" dirty="0"/>
              <a:t>Second agenda point</a:t>
            </a:r>
          </a:p>
          <a:p>
            <a:pPr lvl="1"/>
            <a:r>
              <a:rPr lang="en-US" dirty="0"/>
              <a:t>Any necessary subpoints</a:t>
            </a:r>
          </a:p>
          <a:p>
            <a:pPr lvl="1"/>
            <a:endParaRPr lang="en-US" dirty="0"/>
          </a:p>
          <a:p>
            <a:pPr lvl="0"/>
            <a:r>
              <a:rPr lang="en-US" dirty="0"/>
              <a:t>Third agenda point</a:t>
            </a:r>
          </a:p>
          <a:p>
            <a:pPr lvl="1"/>
            <a:r>
              <a:rPr lang="en-US" dirty="0"/>
              <a:t>Any necessary subpoints</a:t>
            </a:r>
          </a:p>
          <a:p>
            <a:pPr lvl="1"/>
            <a:r>
              <a:rPr lang="en-US" dirty="0"/>
              <a:t>Any necessary subpoints</a:t>
            </a:r>
          </a:p>
          <a:p>
            <a:pPr lvl="1"/>
            <a:endParaRPr lang="en-US" dirty="0"/>
          </a:p>
          <a:p>
            <a:pPr lvl="0"/>
            <a:r>
              <a:rPr lang="en-US" dirty="0"/>
              <a:t>Fourth agenda point</a:t>
            </a:r>
          </a:p>
          <a:p>
            <a:pPr lvl="1"/>
            <a:r>
              <a:rPr lang="en-US" dirty="0"/>
              <a:t>Any necessary subpoints</a:t>
            </a:r>
          </a:p>
          <a:p>
            <a:pPr lvl="1"/>
            <a:endParaRPr lang="en-US" dirty="0"/>
          </a:p>
          <a:p>
            <a:pPr lvl="1"/>
            <a:endParaRPr lang="en-US" dirty="0"/>
          </a:p>
        </p:txBody>
      </p:sp>
      <p:sp>
        <p:nvSpPr>
          <p:cNvPr id="6" name="Slide Number Placeholder 5">
            <a:extLst>
              <a:ext uri="{FF2B5EF4-FFF2-40B4-BE49-F238E27FC236}">
                <a16:creationId xmlns:a16="http://schemas.microsoft.com/office/drawing/2014/main" id="{CCD9FDA3-3493-784B-8606-D9CDBD781D3F}"/>
              </a:ext>
            </a:extLst>
          </p:cNvPr>
          <p:cNvSpPr>
            <a:spLocks noGrp="1"/>
          </p:cNvSpPr>
          <p:nvPr>
            <p:ph type="sldNum" sz="quarter" idx="12"/>
          </p:nvPr>
        </p:nvSpPr>
        <p:spPr>
          <a:xfrm>
            <a:off x="8440467" y="6356351"/>
            <a:ext cx="445587" cy="365125"/>
          </a:xfrm>
          <a:prstGeom prst="rect">
            <a:avLst/>
          </a:prstGeom>
        </p:spPr>
        <p:txBody>
          <a:bodyPr/>
          <a:lstStyle>
            <a:lvl1pPr>
              <a:defRPr>
                <a:solidFill>
                  <a:srgbClr val="000000"/>
                </a:solidFill>
              </a:defRPr>
            </a:lvl1pPr>
          </a:lstStyle>
          <a:p>
            <a:fld id="{FD845BF6-A18A-6A48-A06C-84515F0BDF46}" type="slidenum">
              <a:rPr lang="en-US" smtClean="0"/>
              <a:pPr/>
              <a:t>‹#›</a:t>
            </a:fld>
            <a:endParaRPr lang="en-US" dirty="0"/>
          </a:p>
        </p:txBody>
      </p:sp>
    </p:spTree>
    <p:extLst>
      <p:ext uri="{BB962C8B-B14F-4D97-AF65-F5344CB8AC3E}">
        <p14:creationId xmlns:p14="http://schemas.microsoft.com/office/powerpoint/2010/main" val="22950252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Header, Subheader, + Content">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94D13E99-8550-1843-AFD3-441319D5F02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8" name="Text Placeholder 2">
            <a:extLst>
              <a:ext uri="{FF2B5EF4-FFF2-40B4-BE49-F238E27FC236}">
                <a16:creationId xmlns:a16="http://schemas.microsoft.com/office/drawing/2014/main" id="{468E0BFD-4ED4-7746-AA93-88EF9B804469}"/>
              </a:ext>
            </a:extLst>
          </p:cNvPr>
          <p:cNvSpPr>
            <a:spLocks noGrp="1"/>
          </p:cNvSpPr>
          <p:nvPr>
            <p:ph type="body" sz="quarter" idx="17"/>
          </p:nvPr>
        </p:nvSpPr>
        <p:spPr>
          <a:xfrm>
            <a:off x="0" y="850151"/>
            <a:ext cx="9143998" cy="530741"/>
          </a:xfrm>
          <a:solidFill>
            <a:schemeClr val="tx2">
              <a:lumMod val="20000"/>
              <a:lumOff val="80000"/>
            </a:schemeClr>
          </a:solidFill>
        </p:spPr>
        <p:txBody>
          <a:bodyPr lIns="640080" tIns="182880" rIns="640080" bIns="182880" anchor="ctr" anchorCtr="0">
            <a:normAutofit/>
          </a:bodyPr>
          <a:lstStyle>
            <a:lvl1pPr marL="0" indent="0">
              <a:buNone/>
              <a:defRPr sz="1600" b="1"/>
            </a:lvl1pPr>
            <a:lvl2pPr marL="457200" indent="0">
              <a:buNone/>
              <a:defRPr sz="1800"/>
            </a:lvl2pPr>
            <a:lvl3pPr marL="914400" indent="0">
              <a:buNone/>
              <a:defRPr sz="1600"/>
            </a:lvl3pPr>
            <a:lvl4pPr marL="1371600" indent="0">
              <a:buNone/>
              <a:defRPr sz="1400"/>
            </a:lvl4pPr>
            <a:lvl5pPr marL="1828800" indent="0">
              <a:buNone/>
              <a:defRPr sz="1400"/>
            </a:lvl5pPr>
          </a:lstStyle>
          <a:p>
            <a:pPr lvl="0"/>
            <a:r>
              <a:rPr lang="en-US"/>
              <a:t>Click to edit Master text styles</a:t>
            </a:r>
          </a:p>
        </p:txBody>
      </p:sp>
      <p:sp>
        <p:nvSpPr>
          <p:cNvPr id="19" name="Content Placeholder 2">
            <a:extLst>
              <a:ext uri="{FF2B5EF4-FFF2-40B4-BE49-F238E27FC236}">
                <a16:creationId xmlns:a16="http://schemas.microsoft.com/office/drawing/2014/main" id="{E4FD5620-D6A4-0748-8BF6-47BE53D717ED}"/>
              </a:ext>
            </a:extLst>
          </p:cNvPr>
          <p:cNvSpPr>
            <a:spLocks noGrp="1"/>
          </p:cNvSpPr>
          <p:nvPr>
            <p:ph idx="1"/>
          </p:nvPr>
        </p:nvSpPr>
        <p:spPr>
          <a:xfrm>
            <a:off x="628650" y="1773464"/>
            <a:ext cx="7886700" cy="4116974"/>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5">
            <a:extLst>
              <a:ext uri="{FF2B5EF4-FFF2-40B4-BE49-F238E27FC236}">
                <a16:creationId xmlns:a16="http://schemas.microsoft.com/office/drawing/2014/main" id="{4A83423C-24EC-489A-9B56-B632BAE8CB2D}"/>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6" name="Rectangle 25">
            <a:extLst>
              <a:ext uri="{FF2B5EF4-FFF2-40B4-BE49-F238E27FC236}">
                <a16:creationId xmlns:a16="http://schemas.microsoft.com/office/drawing/2014/main" id="{8D141F24-EB4E-5B42-9BA2-BD358CBD3225}"/>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
            <a:extLst>
              <a:ext uri="{FF2B5EF4-FFF2-40B4-BE49-F238E27FC236}">
                <a16:creationId xmlns:a16="http://schemas.microsoft.com/office/drawing/2014/main" id="{0B30F746-A638-7A47-A301-868B961270FE}"/>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8" name="Title 4">
            <a:extLst>
              <a:ext uri="{FF2B5EF4-FFF2-40B4-BE49-F238E27FC236}">
                <a16:creationId xmlns:a16="http://schemas.microsoft.com/office/drawing/2014/main" id="{A4781D40-768C-654D-AD09-E276A3C5C021}"/>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22" name="Text Placeholder 4">
            <a:extLst>
              <a:ext uri="{FF2B5EF4-FFF2-40B4-BE49-F238E27FC236}">
                <a16:creationId xmlns:a16="http://schemas.microsoft.com/office/drawing/2014/main" id="{EAEE66C5-A994-384A-9573-721C3F84FC40}"/>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357B9F9E-AD1D-4AA2-B30F-BE304B9A0E8A}"/>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620575"/>
      </p:ext>
    </p:extLst>
  </p:cSld>
  <p:clrMapOvr>
    <a:masterClrMapping/>
  </p:clrMapOvr>
  <p:extLst>
    <p:ext uri="{DCECCB84-F9BA-43D5-87BE-67443E8EF086}">
      <p15:sldGuideLst xmlns:p15="http://schemas.microsoft.com/office/powerpoint/2012/main">
        <p15:guide id="1" orient="horz" pos="2160">
          <p15:clr>
            <a:srgbClr val="FBAE40"/>
          </p15:clr>
        </p15:guide>
        <p15:guide id="2" pos="1152">
          <p15:clr>
            <a:srgbClr val="FBAE40"/>
          </p15:clr>
        </p15:guide>
        <p15:guide id="3" pos="3168">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9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Slide Number Placeholder 5">
            <a:extLst>
              <a:ext uri="{FF2B5EF4-FFF2-40B4-BE49-F238E27FC236}">
                <a16:creationId xmlns:a16="http://schemas.microsoft.com/office/drawing/2014/main" id="{24DB8CFB-55F6-40C1-B00D-A684AF59C68E}"/>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Content Placeholder 2">
            <a:extLst>
              <a:ext uri="{FF2B5EF4-FFF2-40B4-BE49-F238E27FC236}">
                <a16:creationId xmlns:a16="http://schemas.microsoft.com/office/drawing/2014/main" id="{E48310CD-A063-8844-B151-E3089A574A7A}"/>
              </a:ext>
            </a:extLst>
          </p:cNvPr>
          <p:cNvSpPr>
            <a:spLocks noGrp="1"/>
          </p:cNvSpPr>
          <p:nvPr>
            <p:ph idx="1"/>
          </p:nvPr>
        </p:nvSpPr>
        <p:spPr>
          <a:xfrm>
            <a:off x="628650" y="1189849"/>
            <a:ext cx="7886700" cy="4700589"/>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24">
            <a:extLst>
              <a:ext uri="{FF2B5EF4-FFF2-40B4-BE49-F238E27FC236}">
                <a16:creationId xmlns:a16="http://schemas.microsoft.com/office/drawing/2014/main" id="{F03555C7-D082-2C4E-BBFA-79A4EFB2F90A}"/>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2">
            <a:extLst>
              <a:ext uri="{FF2B5EF4-FFF2-40B4-BE49-F238E27FC236}">
                <a16:creationId xmlns:a16="http://schemas.microsoft.com/office/drawing/2014/main" id="{EACA9E34-B536-8E41-B186-56970182A9CE}"/>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7" name="Title 4">
            <a:extLst>
              <a:ext uri="{FF2B5EF4-FFF2-40B4-BE49-F238E27FC236}">
                <a16:creationId xmlns:a16="http://schemas.microsoft.com/office/drawing/2014/main" id="{3C230856-0BD4-D749-8A91-2BE5B36BB17B}"/>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4" name="Text Placeholder 4">
            <a:extLst>
              <a:ext uri="{FF2B5EF4-FFF2-40B4-BE49-F238E27FC236}">
                <a16:creationId xmlns:a16="http://schemas.microsoft.com/office/drawing/2014/main" id="{1FD27361-6B6D-CB43-BB6B-1D2BC2A5B81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0F7B4621-D312-482C-9059-C944B3878527}"/>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9482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Slide Number Placeholder 5">
            <a:extLst>
              <a:ext uri="{FF2B5EF4-FFF2-40B4-BE49-F238E27FC236}">
                <a16:creationId xmlns:a16="http://schemas.microsoft.com/office/drawing/2014/main" id="{24DB8CFB-55F6-40C1-B00D-A684AF59C68E}"/>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6" name="Rectangle 25">
            <a:extLst>
              <a:ext uri="{FF2B5EF4-FFF2-40B4-BE49-F238E27FC236}">
                <a16:creationId xmlns:a16="http://schemas.microsoft.com/office/drawing/2014/main" id="{7AEE5361-D30C-E345-9FF8-62969D4D5667}"/>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
            <a:extLst>
              <a:ext uri="{FF2B5EF4-FFF2-40B4-BE49-F238E27FC236}">
                <a16:creationId xmlns:a16="http://schemas.microsoft.com/office/drawing/2014/main" id="{0C9F363E-FB45-C543-BDC0-883E254C4A3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8" name="Title 4">
            <a:extLst>
              <a:ext uri="{FF2B5EF4-FFF2-40B4-BE49-F238E27FC236}">
                <a16:creationId xmlns:a16="http://schemas.microsoft.com/office/drawing/2014/main" id="{B22C46B7-1A01-7841-8CFF-030735F36BA1}"/>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4" name="Text Placeholder 4">
            <a:extLst>
              <a:ext uri="{FF2B5EF4-FFF2-40B4-BE49-F238E27FC236}">
                <a16:creationId xmlns:a16="http://schemas.microsoft.com/office/drawing/2014/main" id="{D09083D7-E5F3-BA4F-8E6B-6A178BDC47C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8CDA4B41-3471-4803-BDCA-569F6B58591D}"/>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8617109E-26A3-482A-98E3-5B5091C7B6E3}"/>
              </a:ext>
            </a:extLst>
          </p:cNvPr>
          <p:cNvSpPr>
            <a:spLocks noGrp="1"/>
          </p:cNvSpPr>
          <p:nvPr>
            <p:ph sz="half" idx="2"/>
          </p:nvPr>
        </p:nvSpPr>
        <p:spPr>
          <a:xfrm>
            <a:off x="299235"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
            <a:extLst>
              <a:ext uri="{FF2B5EF4-FFF2-40B4-BE49-F238E27FC236}">
                <a16:creationId xmlns:a16="http://schemas.microsoft.com/office/drawing/2014/main" id="{093C58DA-4864-4B7A-A073-10138A730A71}"/>
              </a:ext>
            </a:extLst>
          </p:cNvPr>
          <p:cNvSpPr>
            <a:spLocks noGrp="1"/>
          </p:cNvSpPr>
          <p:nvPr>
            <p:ph sz="half" idx="23"/>
          </p:nvPr>
        </p:nvSpPr>
        <p:spPr>
          <a:xfrm>
            <a:off x="4785777" y="1346538"/>
            <a:ext cx="4059936" cy="4434840"/>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31571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2-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3" name="Slide Number Placeholder 5">
            <a:extLst>
              <a:ext uri="{FF2B5EF4-FFF2-40B4-BE49-F238E27FC236}">
                <a16:creationId xmlns:a16="http://schemas.microsoft.com/office/drawing/2014/main" id="{2501DD77-F552-473E-A169-837DCBF2980D}"/>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7" name="Rectangle 26">
            <a:extLst>
              <a:ext uri="{FF2B5EF4-FFF2-40B4-BE49-F238E27FC236}">
                <a16:creationId xmlns:a16="http://schemas.microsoft.com/office/drawing/2014/main" id="{13C1E7B9-A670-BA46-8CF8-1333B5601548}"/>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
            <a:extLst>
              <a:ext uri="{FF2B5EF4-FFF2-40B4-BE49-F238E27FC236}">
                <a16:creationId xmlns:a16="http://schemas.microsoft.com/office/drawing/2014/main" id="{D16BE3C7-785A-9444-939E-7B31FE05A4BA}"/>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32" name="Title 4">
            <a:extLst>
              <a:ext uri="{FF2B5EF4-FFF2-40B4-BE49-F238E27FC236}">
                <a16:creationId xmlns:a16="http://schemas.microsoft.com/office/drawing/2014/main" id="{8ECCB432-5561-334C-8688-2DC61550422B}"/>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8" name="Text Placeholder 4">
            <a:extLst>
              <a:ext uri="{FF2B5EF4-FFF2-40B4-BE49-F238E27FC236}">
                <a16:creationId xmlns:a16="http://schemas.microsoft.com/office/drawing/2014/main" id="{5381AFA2-9BAF-7C43-B645-D2CF7D745964}"/>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65AFA3E7-8964-44FD-8ACC-390C985AE1A3}"/>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ED5B665D-CD94-44CF-BD6F-3FB6A4A41CF9}"/>
              </a:ext>
            </a:extLst>
          </p:cNvPr>
          <p:cNvSpPr>
            <a:spLocks noGrp="1"/>
          </p:cNvSpPr>
          <p:nvPr>
            <p:ph type="body" idx="1"/>
          </p:nvPr>
        </p:nvSpPr>
        <p:spPr>
          <a:xfrm>
            <a:off x="299235" y="1188241"/>
            <a:ext cx="4059936" cy="448661"/>
          </a:xfrm>
          <a:solidFill>
            <a:schemeClr val="accent3"/>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4">
            <a:extLst>
              <a:ext uri="{FF2B5EF4-FFF2-40B4-BE49-F238E27FC236}">
                <a16:creationId xmlns:a16="http://schemas.microsoft.com/office/drawing/2014/main" id="{2BA96B64-52B1-4EA2-9DE9-861D3E629A7E}"/>
              </a:ext>
            </a:extLst>
          </p:cNvPr>
          <p:cNvSpPr>
            <a:spLocks noGrp="1"/>
          </p:cNvSpPr>
          <p:nvPr>
            <p:ph type="body" sz="quarter" idx="3"/>
          </p:nvPr>
        </p:nvSpPr>
        <p:spPr>
          <a:xfrm>
            <a:off x="4788173" y="1188242"/>
            <a:ext cx="4059936" cy="448661"/>
          </a:xfrm>
          <a:solidFill>
            <a:schemeClr val="tx2">
              <a:lumMod val="60000"/>
              <a:lumOff val="40000"/>
            </a:schemeClr>
          </a:solidFill>
        </p:spPr>
        <p:txBody>
          <a:bodyPr lIns="182880" tIns="91440" rIns="182880" bIns="91440" anchor="ctr">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Content Placeholder 3">
            <a:extLst>
              <a:ext uri="{FF2B5EF4-FFF2-40B4-BE49-F238E27FC236}">
                <a16:creationId xmlns:a16="http://schemas.microsoft.com/office/drawing/2014/main" id="{DC23FBEF-F905-443D-9FB9-0151ECD05D1A}"/>
              </a:ext>
            </a:extLst>
          </p:cNvPr>
          <p:cNvSpPr>
            <a:spLocks noGrp="1"/>
          </p:cNvSpPr>
          <p:nvPr>
            <p:ph sz="half" idx="2"/>
          </p:nvPr>
        </p:nvSpPr>
        <p:spPr>
          <a:xfrm>
            <a:off x="299235"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3">
            <a:extLst>
              <a:ext uri="{FF2B5EF4-FFF2-40B4-BE49-F238E27FC236}">
                <a16:creationId xmlns:a16="http://schemas.microsoft.com/office/drawing/2014/main" id="{4CD2B00A-3FE1-44DA-842B-C7983BEF5A71}"/>
              </a:ext>
            </a:extLst>
          </p:cNvPr>
          <p:cNvSpPr>
            <a:spLocks noGrp="1"/>
          </p:cNvSpPr>
          <p:nvPr>
            <p:ph sz="half" idx="23"/>
          </p:nvPr>
        </p:nvSpPr>
        <p:spPr>
          <a:xfrm>
            <a:off x="4785777" y="1817183"/>
            <a:ext cx="4059936" cy="4207095"/>
          </a:xfrm>
        </p:spPr>
        <p:txBody>
          <a:bodyPr>
            <a:normAutofit/>
          </a:bodyPr>
          <a:lstStyle>
            <a:lvl1pPr>
              <a:defRPr sz="16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925050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3-Column">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951AD16-75DF-0041-8302-EAAA610C6E2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4" name="Content Placeholder 2">
            <a:extLst>
              <a:ext uri="{FF2B5EF4-FFF2-40B4-BE49-F238E27FC236}">
                <a16:creationId xmlns:a16="http://schemas.microsoft.com/office/drawing/2014/main" id="{7A97587C-5DA2-A841-8266-6D1E1403172F}"/>
              </a:ext>
            </a:extLst>
          </p:cNvPr>
          <p:cNvSpPr>
            <a:spLocks noGrp="1"/>
          </p:cNvSpPr>
          <p:nvPr>
            <p:ph sz="half" idx="1"/>
          </p:nvPr>
        </p:nvSpPr>
        <p:spPr>
          <a:xfrm>
            <a:off x="476250" y="1189849"/>
            <a:ext cx="2598268" cy="4700589"/>
          </a:xfrm>
        </p:spPr>
        <p:txBody>
          <a:bodyPr>
            <a:normAutofit/>
          </a:bodyPr>
          <a:lstStyle>
            <a:lvl1pPr>
              <a:defRPr sz="1600"/>
            </a:lvl1pPr>
            <a:lvl2pPr>
              <a:defRPr sz="1400"/>
            </a:lvl2pPr>
            <a:lvl3pPr>
              <a:defRPr sz="1600"/>
            </a:lvl3pPr>
            <a:lvl4pPr>
              <a:defRPr sz="1600"/>
            </a:lvl4pPr>
            <a:lvl5pPr>
              <a:defRPr sz="1600"/>
            </a:lvl5pPr>
          </a:lstStyle>
          <a:p>
            <a:pPr lvl="0"/>
            <a:r>
              <a:rPr lang="en-US"/>
              <a:t>Click to edit Master text styles</a:t>
            </a:r>
          </a:p>
          <a:p>
            <a:pPr lvl="1"/>
            <a:r>
              <a:rPr lang="en-US"/>
              <a:t>Second level</a:t>
            </a:r>
          </a:p>
        </p:txBody>
      </p:sp>
      <p:sp>
        <p:nvSpPr>
          <p:cNvPr id="15" name="Content Placeholder 2">
            <a:extLst>
              <a:ext uri="{FF2B5EF4-FFF2-40B4-BE49-F238E27FC236}">
                <a16:creationId xmlns:a16="http://schemas.microsoft.com/office/drawing/2014/main" id="{F8607EB7-2243-F54E-87E1-247469B62423}"/>
              </a:ext>
            </a:extLst>
          </p:cNvPr>
          <p:cNvSpPr>
            <a:spLocks noGrp="1"/>
          </p:cNvSpPr>
          <p:nvPr>
            <p:ph sz="half" idx="13"/>
          </p:nvPr>
        </p:nvSpPr>
        <p:spPr>
          <a:xfrm>
            <a:off x="3305818"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1" name="Content Placeholder 2">
            <a:extLst>
              <a:ext uri="{FF2B5EF4-FFF2-40B4-BE49-F238E27FC236}">
                <a16:creationId xmlns:a16="http://schemas.microsoft.com/office/drawing/2014/main" id="{67A4F347-F1E8-3347-A6ED-8CCE2023B38B}"/>
              </a:ext>
            </a:extLst>
          </p:cNvPr>
          <p:cNvSpPr>
            <a:spLocks noGrp="1"/>
          </p:cNvSpPr>
          <p:nvPr>
            <p:ph sz="half" idx="14"/>
          </p:nvPr>
        </p:nvSpPr>
        <p:spPr>
          <a:xfrm>
            <a:off x="6135386" y="1189849"/>
            <a:ext cx="2598268" cy="4700589"/>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2" name="Slide Number Placeholder 5">
            <a:extLst>
              <a:ext uri="{FF2B5EF4-FFF2-40B4-BE49-F238E27FC236}">
                <a16:creationId xmlns:a16="http://schemas.microsoft.com/office/drawing/2014/main" id="{BDCB4C30-2FC8-4388-A82A-C938D8BDBD92}"/>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8" name="Rectangle 27">
            <a:extLst>
              <a:ext uri="{FF2B5EF4-FFF2-40B4-BE49-F238E27FC236}">
                <a16:creationId xmlns:a16="http://schemas.microsoft.com/office/drawing/2014/main" id="{E5C9DC93-C61D-4B4B-8E75-0C4C637EC6E1}"/>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2">
            <a:extLst>
              <a:ext uri="{FF2B5EF4-FFF2-40B4-BE49-F238E27FC236}">
                <a16:creationId xmlns:a16="http://schemas.microsoft.com/office/drawing/2014/main" id="{707EDBD0-4BBA-1146-862D-C4C223B344DE}"/>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30" name="Title 4">
            <a:extLst>
              <a:ext uri="{FF2B5EF4-FFF2-40B4-BE49-F238E27FC236}">
                <a16:creationId xmlns:a16="http://schemas.microsoft.com/office/drawing/2014/main" id="{9CB45712-0C39-DF4B-A66E-CBB282E170C5}"/>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8" name="Text Placeholder 4">
            <a:extLst>
              <a:ext uri="{FF2B5EF4-FFF2-40B4-BE49-F238E27FC236}">
                <a16:creationId xmlns:a16="http://schemas.microsoft.com/office/drawing/2014/main" id="{515A98BD-3803-F54E-9F38-9B01884F73C8}"/>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2" name="Straight Connector 21">
            <a:extLst>
              <a:ext uri="{FF2B5EF4-FFF2-40B4-BE49-F238E27FC236}">
                <a16:creationId xmlns:a16="http://schemas.microsoft.com/office/drawing/2014/main" id="{E7F2F9DF-2618-46A9-8D7D-045A0A80D228}"/>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3671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3-Column with Headers">
    <p:spTree>
      <p:nvGrpSpPr>
        <p:cNvPr id="1" name=""/>
        <p:cNvGrpSpPr/>
        <p:nvPr/>
      </p:nvGrpSpPr>
      <p:grpSpPr>
        <a:xfrm>
          <a:off x="0" y="0"/>
          <a:ext cx="0" cy="0"/>
          <a:chOff x="0" y="0"/>
          <a:chExt cx="0" cy="0"/>
        </a:xfrm>
      </p:grpSpPr>
      <p:pic>
        <p:nvPicPr>
          <p:cNvPr id="11" name="Picture 10" descr="Shape, arrow&#10;&#10;Description automatically generated">
            <a:extLst>
              <a:ext uri="{FF2B5EF4-FFF2-40B4-BE49-F238E27FC236}">
                <a16:creationId xmlns:a16="http://schemas.microsoft.com/office/drawing/2014/main" id="{012EEC88-1A3C-BC46-9085-0CE1E8465D3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24" name="Content Placeholder 2">
            <a:extLst>
              <a:ext uri="{FF2B5EF4-FFF2-40B4-BE49-F238E27FC236}">
                <a16:creationId xmlns:a16="http://schemas.microsoft.com/office/drawing/2014/main" id="{DABF2E06-922E-EB4E-8E74-D0C7E02226C9}"/>
              </a:ext>
            </a:extLst>
          </p:cNvPr>
          <p:cNvSpPr>
            <a:spLocks noGrp="1"/>
          </p:cNvSpPr>
          <p:nvPr>
            <p:ph sz="half" idx="13"/>
          </p:nvPr>
        </p:nvSpPr>
        <p:spPr>
          <a:xfrm>
            <a:off x="443894"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5" name="Content Placeholder 2">
            <a:extLst>
              <a:ext uri="{FF2B5EF4-FFF2-40B4-BE49-F238E27FC236}">
                <a16:creationId xmlns:a16="http://schemas.microsoft.com/office/drawing/2014/main" id="{3E83676A-D767-8041-8B7F-8B966D70D5D9}"/>
              </a:ext>
            </a:extLst>
          </p:cNvPr>
          <p:cNvSpPr>
            <a:spLocks noGrp="1"/>
          </p:cNvSpPr>
          <p:nvPr>
            <p:ph sz="half" idx="14"/>
          </p:nvPr>
        </p:nvSpPr>
        <p:spPr>
          <a:xfrm>
            <a:off x="3273462"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28" name="Content Placeholder 2">
            <a:extLst>
              <a:ext uri="{FF2B5EF4-FFF2-40B4-BE49-F238E27FC236}">
                <a16:creationId xmlns:a16="http://schemas.microsoft.com/office/drawing/2014/main" id="{7186C95F-60EB-A04E-B0E8-8D7AFB6FF916}"/>
              </a:ext>
            </a:extLst>
          </p:cNvPr>
          <p:cNvSpPr>
            <a:spLocks noGrp="1"/>
          </p:cNvSpPr>
          <p:nvPr>
            <p:ph sz="half" idx="15"/>
          </p:nvPr>
        </p:nvSpPr>
        <p:spPr>
          <a:xfrm>
            <a:off x="6103030" y="2040406"/>
            <a:ext cx="2598268" cy="3850031"/>
          </a:xfrm>
        </p:spPr>
        <p:txBody>
          <a:bodyPr>
            <a:normAutofit/>
          </a:bodyPr>
          <a:lstStyle>
            <a:lvl1pPr>
              <a:defRPr sz="1600"/>
            </a:lvl1pPr>
            <a:lvl2pPr>
              <a:defRPr sz="1400"/>
            </a:lvl2pPr>
            <a:lvl3pPr>
              <a:defRPr sz="1600"/>
            </a:lvl3pPr>
            <a:lvl4pPr>
              <a:defRPr sz="1400"/>
            </a:lvl4pPr>
            <a:lvl5pPr>
              <a:defRPr sz="1400"/>
            </a:lvl5pPr>
          </a:lstStyle>
          <a:p>
            <a:pPr lvl="0"/>
            <a:r>
              <a:rPr lang="en-US"/>
              <a:t>Click to edit Master text styles</a:t>
            </a:r>
          </a:p>
          <a:p>
            <a:pPr lvl="1"/>
            <a:r>
              <a:rPr lang="en-US"/>
              <a:t>Second level</a:t>
            </a:r>
          </a:p>
        </p:txBody>
      </p:sp>
      <p:sp>
        <p:nvSpPr>
          <p:cNvPr id="19" name="Slide Number Placeholder 5">
            <a:extLst>
              <a:ext uri="{FF2B5EF4-FFF2-40B4-BE49-F238E27FC236}">
                <a16:creationId xmlns:a16="http://schemas.microsoft.com/office/drawing/2014/main" id="{6771C3FC-8AB1-4FC7-B7FD-CFBB59F4CC9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32" name="Text Placeholder 2">
            <a:extLst>
              <a:ext uri="{FF2B5EF4-FFF2-40B4-BE49-F238E27FC236}">
                <a16:creationId xmlns:a16="http://schemas.microsoft.com/office/drawing/2014/main" id="{FD9D3C0F-0934-D04E-ABE0-7A29F82ABF2B}"/>
              </a:ext>
            </a:extLst>
          </p:cNvPr>
          <p:cNvSpPr>
            <a:spLocks noGrp="1"/>
          </p:cNvSpPr>
          <p:nvPr>
            <p:ph type="body" idx="18"/>
          </p:nvPr>
        </p:nvSpPr>
        <p:spPr>
          <a:xfrm>
            <a:off x="443894" y="1194987"/>
            <a:ext cx="2597076" cy="631696"/>
          </a:xfrm>
          <a:solidFill>
            <a:schemeClr val="accent2"/>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3" name="Text Placeholder 4">
            <a:extLst>
              <a:ext uri="{FF2B5EF4-FFF2-40B4-BE49-F238E27FC236}">
                <a16:creationId xmlns:a16="http://schemas.microsoft.com/office/drawing/2014/main" id="{B7E3318D-BC9C-004B-A143-FE93B4E185D5}"/>
              </a:ext>
            </a:extLst>
          </p:cNvPr>
          <p:cNvSpPr>
            <a:spLocks noGrp="1"/>
          </p:cNvSpPr>
          <p:nvPr>
            <p:ph type="body" sz="quarter" idx="3"/>
          </p:nvPr>
        </p:nvSpPr>
        <p:spPr>
          <a:xfrm>
            <a:off x="3273462" y="1194987"/>
            <a:ext cx="2597076" cy="631696"/>
          </a:xfrm>
          <a:solidFill>
            <a:schemeClr val="accent3"/>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4" name="Text Placeholder 4">
            <a:extLst>
              <a:ext uri="{FF2B5EF4-FFF2-40B4-BE49-F238E27FC236}">
                <a16:creationId xmlns:a16="http://schemas.microsoft.com/office/drawing/2014/main" id="{7EDDF311-F9AB-5A49-A1D4-7A409067E2D9}"/>
              </a:ext>
            </a:extLst>
          </p:cNvPr>
          <p:cNvSpPr>
            <a:spLocks noGrp="1"/>
          </p:cNvSpPr>
          <p:nvPr>
            <p:ph type="body" sz="quarter" idx="19"/>
          </p:nvPr>
        </p:nvSpPr>
        <p:spPr>
          <a:xfrm>
            <a:off x="6111693" y="1194987"/>
            <a:ext cx="2597076" cy="631696"/>
          </a:xfrm>
          <a:solidFill>
            <a:schemeClr val="tx2">
              <a:lumMod val="60000"/>
              <a:lumOff val="40000"/>
            </a:schemeClr>
          </a:solidFill>
        </p:spPr>
        <p:txBody>
          <a:bodyPr lIns="182880" tIns="182880" rIns="182880" bIns="182880" anchor="ctr">
            <a:no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Rectangle 37">
            <a:extLst>
              <a:ext uri="{FF2B5EF4-FFF2-40B4-BE49-F238E27FC236}">
                <a16:creationId xmlns:a16="http://schemas.microsoft.com/office/drawing/2014/main" id="{D5C02F72-7294-DF4A-BE11-94E93F9B37E5}"/>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Placeholder 2">
            <a:extLst>
              <a:ext uri="{FF2B5EF4-FFF2-40B4-BE49-F238E27FC236}">
                <a16:creationId xmlns:a16="http://schemas.microsoft.com/office/drawing/2014/main" id="{E0686842-8F6D-4048-B47D-1F3369044116}"/>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40" name="Title 4">
            <a:extLst>
              <a:ext uri="{FF2B5EF4-FFF2-40B4-BE49-F238E27FC236}">
                <a16:creationId xmlns:a16="http://schemas.microsoft.com/office/drawing/2014/main" id="{428B283C-BDC2-8647-BF6D-BFD330D694EC}"/>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8" name="Text Placeholder 4">
            <a:extLst>
              <a:ext uri="{FF2B5EF4-FFF2-40B4-BE49-F238E27FC236}">
                <a16:creationId xmlns:a16="http://schemas.microsoft.com/office/drawing/2014/main" id="{1D70AE7B-A1AE-EA4C-8263-6B853156F0B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0" name="Straight Connector 19">
            <a:extLst>
              <a:ext uri="{FF2B5EF4-FFF2-40B4-BE49-F238E27FC236}">
                <a16:creationId xmlns:a16="http://schemas.microsoft.com/office/drawing/2014/main" id="{3424CDFC-3163-4F8A-8936-AEB54D616A73}"/>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6819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lue Header and Horizontal Content">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1" name="Slide Number Placeholder 5">
            <a:extLst>
              <a:ext uri="{FF2B5EF4-FFF2-40B4-BE49-F238E27FC236}">
                <a16:creationId xmlns:a16="http://schemas.microsoft.com/office/drawing/2014/main" id="{BE4B4546-C43E-4E36-ADC6-9D234A918767}"/>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6" name="Rectangle 25">
            <a:extLst>
              <a:ext uri="{FF2B5EF4-FFF2-40B4-BE49-F238E27FC236}">
                <a16:creationId xmlns:a16="http://schemas.microsoft.com/office/drawing/2014/main" id="{446AC1A3-B13A-C847-B922-C9655873869C}"/>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
            <a:extLst>
              <a:ext uri="{FF2B5EF4-FFF2-40B4-BE49-F238E27FC236}">
                <a16:creationId xmlns:a16="http://schemas.microsoft.com/office/drawing/2014/main" id="{676632A6-4A1B-B548-9A83-54DDB535D3FA}"/>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8" name="Title 4">
            <a:extLst>
              <a:ext uri="{FF2B5EF4-FFF2-40B4-BE49-F238E27FC236}">
                <a16:creationId xmlns:a16="http://schemas.microsoft.com/office/drawing/2014/main" id="{91DFC02F-2544-5A40-B238-D783DE18BE9C}"/>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4" name="Text Placeholder 4">
            <a:extLst>
              <a:ext uri="{FF2B5EF4-FFF2-40B4-BE49-F238E27FC236}">
                <a16:creationId xmlns:a16="http://schemas.microsoft.com/office/drawing/2014/main" id="{9CBB507B-35FC-0046-B72B-2ED62B761F2C}"/>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B1091C5A-B8A8-4AB3-9A80-874FA296756D}"/>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3">
            <a:extLst>
              <a:ext uri="{FF2B5EF4-FFF2-40B4-BE49-F238E27FC236}">
                <a16:creationId xmlns:a16="http://schemas.microsoft.com/office/drawing/2014/main" id="{94CDB338-5E49-4F1B-B82F-11F42DBEE998}"/>
              </a:ext>
            </a:extLst>
          </p:cNvPr>
          <p:cNvSpPr>
            <a:spLocks noGrp="1"/>
          </p:cNvSpPr>
          <p:nvPr>
            <p:ph sz="quarter" idx="17" hasCustomPrompt="1"/>
          </p:nvPr>
        </p:nvSpPr>
        <p:spPr>
          <a:xfrm>
            <a:off x="276234" y="3720191"/>
            <a:ext cx="8609821"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0" name="Content Placeholder 3">
            <a:extLst>
              <a:ext uri="{FF2B5EF4-FFF2-40B4-BE49-F238E27FC236}">
                <a16:creationId xmlns:a16="http://schemas.microsoft.com/office/drawing/2014/main" id="{D0E85444-2A6A-4BAF-93A6-DFAE5FFF1B7D}"/>
              </a:ext>
            </a:extLst>
          </p:cNvPr>
          <p:cNvSpPr>
            <a:spLocks noGrp="1"/>
          </p:cNvSpPr>
          <p:nvPr>
            <p:ph sz="quarter" idx="16" hasCustomPrompt="1"/>
          </p:nvPr>
        </p:nvSpPr>
        <p:spPr>
          <a:xfrm>
            <a:off x="276233" y="1194642"/>
            <a:ext cx="8609821" cy="2176272"/>
          </a:xfrm>
        </p:spPr>
        <p:txBody>
          <a:bodyPr anchor="ctr">
            <a:normAutofit/>
          </a:bodyPr>
          <a:lstStyle>
            <a:lvl1pPr algn="ctr">
              <a:defRPr sz="1400"/>
            </a:lvl1pPr>
          </a:lstStyle>
          <a:p>
            <a:r>
              <a:rPr lang="en-US" dirty="0"/>
              <a:t>Click to insert  content.</a:t>
            </a:r>
          </a:p>
        </p:txBody>
      </p:sp>
    </p:spTree>
    <p:extLst>
      <p:ext uri="{BB962C8B-B14F-4D97-AF65-F5344CB8AC3E}">
        <p14:creationId xmlns:p14="http://schemas.microsoft.com/office/powerpoint/2010/main" val="34904759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lue Header and 4 Graphic Contents">
    <p:spTree>
      <p:nvGrpSpPr>
        <p:cNvPr id="1" name=""/>
        <p:cNvGrpSpPr/>
        <p:nvPr/>
      </p:nvGrpSpPr>
      <p:grpSpPr>
        <a:xfrm>
          <a:off x="0" y="0"/>
          <a:ext cx="0" cy="0"/>
          <a:chOff x="0" y="0"/>
          <a:chExt cx="0" cy="0"/>
        </a:xfrm>
      </p:grpSpPr>
      <p:pic>
        <p:nvPicPr>
          <p:cNvPr id="18" name="Picture 17" descr="Shape, arrow&#10;&#10;Description automatically generated">
            <a:extLst>
              <a:ext uri="{FF2B5EF4-FFF2-40B4-BE49-F238E27FC236}">
                <a16:creationId xmlns:a16="http://schemas.microsoft.com/office/drawing/2014/main" id="{6BD3A376-5B0B-4145-9E13-8E65B024D5A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3" name="Slide Number Placeholder 5">
            <a:extLst>
              <a:ext uri="{FF2B5EF4-FFF2-40B4-BE49-F238E27FC236}">
                <a16:creationId xmlns:a16="http://schemas.microsoft.com/office/drawing/2014/main" id="{9B00E169-3EEA-48FF-A143-7405BE9AB48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31" name="Rectangle 30">
            <a:extLst>
              <a:ext uri="{FF2B5EF4-FFF2-40B4-BE49-F238E27FC236}">
                <a16:creationId xmlns:a16="http://schemas.microsoft.com/office/drawing/2014/main" id="{AD157C6A-6535-AE41-B234-5AB30F430199}"/>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2">
            <a:extLst>
              <a:ext uri="{FF2B5EF4-FFF2-40B4-BE49-F238E27FC236}">
                <a16:creationId xmlns:a16="http://schemas.microsoft.com/office/drawing/2014/main" id="{23581EFB-40E1-5A40-8CE1-2A39359A4E5C}"/>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33" name="Title 4">
            <a:extLst>
              <a:ext uri="{FF2B5EF4-FFF2-40B4-BE49-F238E27FC236}">
                <a16:creationId xmlns:a16="http://schemas.microsoft.com/office/drawing/2014/main" id="{268C5D3A-6079-084A-9206-7CD62B3E1926}"/>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25" name="Text Placeholder 4">
            <a:extLst>
              <a:ext uri="{FF2B5EF4-FFF2-40B4-BE49-F238E27FC236}">
                <a16:creationId xmlns:a16="http://schemas.microsoft.com/office/drawing/2014/main" id="{C997DFFF-7DC2-4048-A232-4D4B3D47A97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6" name="Straight Connector 15">
            <a:extLst>
              <a:ext uri="{FF2B5EF4-FFF2-40B4-BE49-F238E27FC236}">
                <a16:creationId xmlns:a16="http://schemas.microsoft.com/office/drawing/2014/main" id="{0CA64160-9E93-40D2-99D3-ACC67C4104D8}"/>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Content Placeholder 3">
            <a:extLst>
              <a:ext uri="{FF2B5EF4-FFF2-40B4-BE49-F238E27FC236}">
                <a16:creationId xmlns:a16="http://schemas.microsoft.com/office/drawing/2014/main" id="{8272F0FD-FA92-4D3E-999F-01145512E3C0}"/>
              </a:ext>
            </a:extLst>
          </p:cNvPr>
          <p:cNvSpPr>
            <a:spLocks noGrp="1"/>
          </p:cNvSpPr>
          <p:nvPr>
            <p:ph sz="quarter" idx="14" hasCustomPrompt="1"/>
          </p:nvPr>
        </p:nvSpPr>
        <p:spPr>
          <a:xfrm>
            <a:off x="342992"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19" name="Content Placeholder 3">
            <a:extLst>
              <a:ext uri="{FF2B5EF4-FFF2-40B4-BE49-F238E27FC236}">
                <a16:creationId xmlns:a16="http://schemas.microsoft.com/office/drawing/2014/main" id="{33635046-B033-4901-9430-DC2A357EBEE4}"/>
              </a:ext>
            </a:extLst>
          </p:cNvPr>
          <p:cNvSpPr>
            <a:spLocks noGrp="1"/>
          </p:cNvSpPr>
          <p:nvPr>
            <p:ph sz="quarter" idx="15" hasCustomPrompt="1"/>
          </p:nvPr>
        </p:nvSpPr>
        <p:spPr>
          <a:xfrm>
            <a:off x="4777648" y="1191829"/>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4" name="Content Placeholder 3">
            <a:extLst>
              <a:ext uri="{FF2B5EF4-FFF2-40B4-BE49-F238E27FC236}">
                <a16:creationId xmlns:a16="http://schemas.microsoft.com/office/drawing/2014/main" id="{82AF0C11-D715-4B1B-A4F3-E9AAEA6ADD2D}"/>
              </a:ext>
            </a:extLst>
          </p:cNvPr>
          <p:cNvSpPr>
            <a:spLocks noGrp="1"/>
          </p:cNvSpPr>
          <p:nvPr>
            <p:ph sz="quarter" idx="23" hasCustomPrompt="1"/>
          </p:nvPr>
        </p:nvSpPr>
        <p:spPr>
          <a:xfrm>
            <a:off x="342992"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
        <p:nvSpPr>
          <p:cNvPr id="27" name="Content Placeholder 3">
            <a:extLst>
              <a:ext uri="{FF2B5EF4-FFF2-40B4-BE49-F238E27FC236}">
                <a16:creationId xmlns:a16="http://schemas.microsoft.com/office/drawing/2014/main" id="{06C08773-DB9A-4F7A-A4F1-20D3D99DBC23}"/>
              </a:ext>
            </a:extLst>
          </p:cNvPr>
          <p:cNvSpPr>
            <a:spLocks noGrp="1"/>
          </p:cNvSpPr>
          <p:nvPr>
            <p:ph sz="quarter" idx="24" hasCustomPrompt="1"/>
          </p:nvPr>
        </p:nvSpPr>
        <p:spPr>
          <a:xfrm>
            <a:off x="4777648" y="3777717"/>
            <a:ext cx="4023360" cy="2176272"/>
          </a:xfrm>
        </p:spPr>
        <p:txBody>
          <a:bodyPr anchor="ctr">
            <a:normAutofit/>
          </a:bodyPr>
          <a:lstStyle>
            <a:lvl1pPr algn="ctr">
              <a:defRPr sz="1400"/>
            </a:lvl1pPr>
          </a:lstStyle>
          <a:p>
            <a:r>
              <a:rPr lang="en-US" dirty="0"/>
              <a:t>Click to insert  content only, </a:t>
            </a:r>
            <a:br>
              <a:rPr lang="en-US" dirty="0"/>
            </a:br>
            <a:r>
              <a:rPr lang="en-US" dirty="0"/>
              <a:t>not text.</a:t>
            </a:r>
          </a:p>
        </p:txBody>
      </p:sp>
    </p:spTree>
    <p:extLst>
      <p:ext uri="{BB962C8B-B14F-4D97-AF65-F5344CB8AC3E}">
        <p14:creationId xmlns:p14="http://schemas.microsoft.com/office/powerpoint/2010/main" val="41174034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tx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18" name="Content Placeholder 3">
            <a:extLst>
              <a:ext uri="{FF2B5EF4-FFF2-40B4-BE49-F238E27FC236}">
                <a16:creationId xmlns:a16="http://schemas.microsoft.com/office/drawing/2014/main" id="{E909F373-F6E2-6F4D-B9C1-544A38D33380}"/>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3" name="Slide Number Placeholder 5">
            <a:extLst>
              <a:ext uri="{FF2B5EF4-FFF2-40B4-BE49-F238E27FC236}">
                <a16:creationId xmlns:a16="http://schemas.microsoft.com/office/drawing/2014/main" id="{9222E4C3-A6AA-49F7-8824-5A8C7DEFD844}"/>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5" name="Rectangle 24">
            <a:extLst>
              <a:ext uri="{FF2B5EF4-FFF2-40B4-BE49-F238E27FC236}">
                <a16:creationId xmlns:a16="http://schemas.microsoft.com/office/drawing/2014/main" id="{6EF2A108-8EC4-2F49-B554-47DC9899C468}"/>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2">
            <a:extLst>
              <a:ext uri="{FF2B5EF4-FFF2-40B4-BE49-F238E27FC236}">
                <a16:creationId xmlns:a16="http://schemas.microsoft.com/office/drawing/2014/main" id="{4FB8A6FC-91D8-0841-B6A2-553E0811C686}"/>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7" name="Title 4">
            <a:extLst>
              <a:ext uri="{FF2B5EF4-FFF2-40B4-BE49-F238E27FC236}">
                <a16:creationId xmlns:a16="http://schemas.microsoft.com/office/drawing/2014/main" id="{A20286C6-162C-AD45-AD3F-CCCA4C1FEEF2}"/>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20" name="Text Placeholder 4">
            <a:extLst>
              <a:ext uri="{FF2B5EF4-FFF2-40B4-BE49-F238E27FC236}">
                <a16:creationId xmlns:a16="http://schemas.microsoft.com/office/drawing/2014/main" id="{DC044981-79D3-C44B-B73D-EA6EBBCFFCB8}"/>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DFB93352-1005-4EF8-8E9D-FBE1D83B68C7}"/>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7022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0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tx1"/>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bg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18" name="Content Placeholder 3">
            <a:extLst>
              <a:ext uri="{FF2B5EF4-FFF2-40B4-BE49-F238E27FC236}">
                <a16:creationId xmlns:a16="http://schemas.microsoft.com/office/drawing/2014/main" id="{9FA28132-39C8-5245-AFC7-9A96186D37CD}"/>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3" name="Slide Number Placeholder 5">
            <a:extLst>
              <a:ext uri="{FF2B5EF4-FFF2-40B4-BE49-F238E27FC236}">
                <a16:creationId xmlns:a16="http://schemas.microsoft.com/office/drawing/2014/main" id="{2BD3A4D9-9526-4053-A931-0DF5A48A45A2}"/>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5" name="Rectangle 24">
            <a:extLst>
              <a:ext uri="{FF2B5EF4-FFF2-40B4-BE49-F238E27FC236}">
                <a16:creationId xmlns:a16="http://schemas.microsoft.com/office/drawing/2014/main" id="{3330B8A4-6FD3-3240-99D8-EAA7C3B9122F}"/>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2">
            <a:extLst>
              <a:ext uri="{FF2B5EF4-FFF2-40B4-BE49-F238E27FC236}">
                <a16:creationId xmlns:a16="http://schemas.microsoft.com/office/drawing/2014/main" id="{86ECC87B-D0EC-0E4C-B92F-3ED62B6A0510}"/>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7" name="Title 4">
            <a:extLst>
              <a:ext uri="{FF2B5EF4-FFF2-40B4-BE49-F238E27FC236}">
                <a16:creationId xmlns:a16="http://schemas.microsoft.com/office/drawing/2014/main" id="{8FBB7D4C-FADC-7F4F-ABE9-7AF70E057AF9}"/>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20" name="Text Placeholder 4">
            <a:extLst>
              <a:ext uri="{FF2B5EF4-FFF2-40B4-BE49-F238E27FC236}">
                <a16:creationId xmlns:a16="http://schemas.microsoft.com/office/drawing/2014/main" id="{25633716-9CA3-3C4E-BCAD-0AD25640D171}"/>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3EE0853A-C34B-42F3-A749-542C842934C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61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6">
    <p:bg>
      <p:bgPr>
        <a:solidFill>
          <a:schemeClr val="tx2">
            <a:lumMod val="20000"/>
            <a:lumOff val="80000"/>
            <a:alpha val="25344"/>
          </a:schemeClr>
        </a:solidFill>
        <a:effectLst/>
      </p:bgPr>
    </p:bg>
    <p:spTree>
      <p:nvGrpSpPr>
        <p:cNvPr id="1" name=""/>
        <p:cNvGrpSpPr/>
        <p:nvPr/>
      </p:nvGrpSpPr>
      <p:grpSpPr>
        <a:xfrm>
          <a:off x="0" y="0"/>
          <a:ext cx="0" cy="0"/>
          <a:chOff x="0" y="0"/>
          <a:chExt cx="0" cy="0"/>
        </a:xfrm>
      </p:grpSpPr>
      <p:sp>
        <p:nvSpPr>
          <p:cNvPr id="73" name="Parallelogram 72">
            <a:extLst>
              <a:ext uri="{FF2B5EF4-FFF2-40B4-BE49-F238E27FC236}">
                <a16:creationId xmlns:a16="http://schemas.microsoft.com/office/drawing/2014/main" id="{582E6790-97C6-8B4F-BAC1-3408169D42C6}"/>
              </a:ext>
            </a:extLst>
          </p:cNvPr>
          <p:cNvSpPr/>
          <p:nvPr/>
        </p:nvSpPr>
        <p:spPr>
          <a:xfrm>
            <a:off x="2714940" y="-4563"/>
            <a:ext cx="3714119" cy="1049041"/>
          </a:xfrm>
          <a:prstGeom prst="parallelogram">
            <a:avLst>
              <a:gd name="adj" fmla="val 58734"/>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dirty="0">
              <a:latin typeface="Arial" panose="020B0604020202020204" pitchFamily="34" charset="0"/>
            </a:endParaRPr>
          </a:p>
        </p:txBody>
      </p:sp>
      <p:sp>
        <p:nvSpPr>
          <p:cNvPr id="3" name="Text Placeholder 2">
            <a:extLst>
              <a:ext uri="{FF2B5EF4-FFF2-40B4-BE49-F238E27FC236}">
                <a16:creationId xmlns:a16="http://schemas.microsoft.com/office/drawing/2014/main" id="{3E9E2EA1-4F4C-2A40-A6D1-F8B216A024BD}"/>
              </a:ext>
            </a:extLst>
          </p:cNvPr>
          <p:cNvSpPr>
            <a:spLocks noGrp="1"/>
          </p:cNvSpPr>
          <p:nvPr>
            <p:ph type="body" sz="quarter" idx="41" hasCustomPrompt="1"/>
          </p:nvPr>
        </p:nvSpPr>
        <p:spPr>
          <a:xfrm>
            <a:off x="3442790" y="385893"/>
            <a:ext cx="2293439" cy="330158"/>
          </a:xfrm>
        </p:spPr>
        <p:txBody>
          <a:bodyPr>
            <a:noAutofit/>
          </a:bodyPr>
          <a:lstStyle>
            <a:lvl1pPr marL="0" indent="0" algn="ctr">
              <a:buNone/>
              <a:defRPr sz="2000" b="1">
                <a:solidFill>
                  <a:schemeClr val="bg1"/>
                </a:solidFill>
              </a:defRPr>
            </a:lvl1pPr>
          </a:lstStyle>
          <a:p>
            <a:pPr lvl="0"/>
            <a:r>
              <a:rPr lang="en-US" dirty="0"/>
              <a:t>Meet our Team</a:t>
            </a:r>
          </a:p>
        </p:txBody>
      </p:sp>
      <p:sp>
        <p:nvSpPr>
          <p:cNvPr id="4" name="Picture Placeholder 3">
            <a:extLst>
              <a:ext uri="{FF2B5EF4-FFF2-40B4-BE49-F238E27FC236}">
                <a16:creationId xmlns:a16="http://schemas.microsoft.com/office/drawing/2014/main" id="{8BAFAB9E-A3C0-BD42-89D3-91B306311D5F}"/>
              </a:ext>
            </a:extLst>
          </p:cNvPr>
          <p:cNvSpPr>
            <a:spLocks noGrp="1"/>
          </p:cNvSpPr>
          <p:nvPr>
            <p:ph type="pic" sz="quarter" idx="22" hasCustomPrompt="1"/>
          </p:nvPr>
        </p:nvSpPr>
        <p:spPr>
          <a:xfrm>
            <a:off x="1050669" y="1301525"/>
            <a:ext cx="1080295" cy="1080295"/>
          </a:xfrm>
        </p:spPr>
        <p:txBody>
          <a:bodyPr anchor="ctr">
            <a:normAutofit/>
          </a:bodyPr>
          <a:lstStyle>
            <a:lvl1pPr marL="0" indent="0" algn="ctr">
              <a:buNone/>
              <a:defRPr sz="1400"/>
            </a:lvl1pPr>
          </a:lstStyle>
          <a:p>
            <a:r>
              <a:rPr lang="en-US" dirty="0"/>
              <a:t>Click to insert headshot</a:t>
            </a:r>
          </a:p>
        </p:txBody>
      </p:sp>
      <p:sp>
        <p:nvSpPr>
          <p:cNvPr id="17" name="Text Placeholder 62">
            <a:extLst>
              <a:ext uri="{FF2B5EF4-FFF2-40B4-BE49-F238E27FC236}">
                <a16:creationId xmlns:a16="http://schemas.microsoft.com/office/drawing/2014/main" id="{6FD22D54-1070-2A41-B458-96FF27D30C18}"/>
              </a:ext>
            </a:extLst>
          </p:cNvPr>
          <p:cNvSpPr>
            <a:spLocks noGrp="1"/>
          </p:cNvSpPr>
          <p:nvPr>
            <p:ph type="body" sz="quarter" idx="21" hasCustomPrompt="1"/>
          </p:nvPr>
        </p:nvSpPr>
        <p:spPr>
          <a:xfrm>
            <a:off x="271451" y="2570390"/>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24" name="Text Placeholder 62">
            <a:extLst>
              <a:ext uri="{FF2B5EF4-FFF2-40B4-BE49-F238E27FC236}">
                <a16:creationId xmlns:a16="http://schemas.microsoft.com/office/drawing/2014/main" id="{8647985B-F4FA-4D4C-B850-B43E3961C2A6}"/>
              </a:ext>
            </a:extLst>
          </p:cNvPr>
          <p:cNvSpPr>
            <a:spLocks noGrp="1"/>
          </p:cNvSpPr>
          <p:nvPr>
            <p:ph type="body" sz="quarter" idx="25" hasCustomPrompt="1"/>
          </p:nvPr>
        </p:nvSpPr>
        <p:spPr>
          <a:xfrm>
            <a:off x="271451" y="2811976"/>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27" name="Picture Placeholder 3">
            <a:extLst>
              <a:ext uri="{FF2B5EF4-FFF2-40B4-BE49-F238E27FC236}">
                <a16:creationId xmlns:a16="http://schemas.microsoft.com/office/drawing/2014/main" id="{BBE6C14D-EB59-D64E-BBBE-705702E16DC0}"/>
              </a:ext>
            </a:extLst>
          </p:cNvPr>
          <p:cNvSpPr>
            <a:spLocks noGrp="1"/>
          </p:cNvSpPr>
          <p:nvPr>
            <p:ph type="pic" sz="quarter" idx="26" hasCustomPrompt="1"/>
          </p:nvPr>
        </p:nvSpPr>
        <p:spPr>
          <a:xfrm>
            <a:off x="4036938" y="1301524"/>
            <a:ext cx="1080295" cy="1080295"/>
          </a:xfrm>
        </p:spPr>
        <p:txBody>
          <a:bodyPr anchor="ctr">
            <a:normAutofit/>
          </a:bodyPr>
          <a:lstStyle>
            <a:lvl1pPr marL="0" indent="0" algn="ctr">
              <a:buNone/>
              <a:defRPr sz="1400"/>
            </a:lvl1pPr>
          </a:lstStyle>
          <a:p>
            <a:r>
              <a:rPr lang="en-US" dirty="0"/>
              <a:t>Click to insert headshot</a:t>
            </a:r>
          </a:p>
        </p:txBody>
      </p:sp>
      <p:sp>
        <p:nvSpPr>
          <p:cNvPr id="28" name="Text Placeholder 62">
            <a:extLst>
              <a:ext uri="{FF2B5EF4-FFF2-40B4-BE49-F238E27FC236}">
                <a16:creationId xmlns:a16="http://schemas.microsoft.com/office/drawing/2014/main" id="{913C562A-28A6-9F40-99F1-46AE3201D881}"/>
              </a:ext>
            </a:extLst>
          </p:cNvPr>
          <p:cNvSpPr>
            <a:spLocks noGrp="1"/>
          </p:cNvSpPr>
          <p:nvPr>
            <p:ph type="body" sz="quarter" idx="27" hasCustomPrompt="1"/>
          </p:nvPr>
        </p:nvSpPr>
        <p:spPr>
          <a:xfrm>
            <a:off x="3257720" y="2570389"/>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29" name="Text Placeholder 62">
            <a:extLst>
              <a:ext uri="{FF2B5EF4-FFF2-40B4-BE49-F238E27FC236}">
                <a16:creationId xmlns:a16="http://schemas.microsoft.com/office/drawing/2014/main" id="{00DD0B0A-D91D-7641-8117-49570E05DC17}"/>
              </a:ext>
            </a:extLst>
          </p:cNvPr>
          <p:cNvSpPr>
            <a:spLocks noGrp="1"/>
          </p:cNvSpPr>
          <p:nvPr>
            <p:ph type="body" sz="quarter" idx="28" hasCustomPrompt="1"/>
          </p:nvPr>
        </p:nvSpPr>
        <p:spPr>
          <a:xfrm>
            <a:off x="3257720" y="2811975"/>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30" name="Picture Placeholder 3">
            <a:extLst>
              <a:ext uri="{FF2B5EF4-FFF2-40B4-BE49-F238E27FC236}">
                <a16:creationId xmlns:a16="http://schemas.microsoft.com/office/drawing/2014/main" id="{2518CBAD-5786-CD46-8A79-77AE32191796}"/>
              </a:ext>
            </a:extLst>
          </p:cNvPr>
          <p:cNvSpPr>
            <a:spLocks noGrp="1"/>
          </p:cNvSpPr>
          <p:nvPr>
            <p:ph type="pic" sz="quarter" idx="29" hasCustomPrompt="1"/>
          </p:nvPr>
        </p:nvSpPr>
        <p:spPr>
          <a:xfrm>
            <a:off x="7023206" y="1301524"/>
            <a:ext cx="1080295" cy="1080295"/>
          </a:xfrm>
        </p:spPr>
        <p:txBody>
          <a:bodyPr anchor="ctr">
            <a:normAutofit/>
          </a:bodyPr>
          <a:lstStyle>
            <a:lvl1pPr marL="0" indent="0" algn="ctr">
              <a:buNone/>
              <a:defRPr sz="1400"/>
            </a:lvl1pPr>
          </a:lstStyle>
          <a:p>
            <a:r>
              <a:rPr lang="en-US" dirty="0"/>
              <a:t>Click to insert headshot</a:t>
            </a:r>
          </a:p>
        </p:txBody>
      </p:sp>
      <p:sp>
        <p:nvSpPr>
          <p:cNvPr id="31" name="Text Placeholder 62">
            <a:extLst>
              <a:ext uri="{FF2B5EF4-FFF2-40B4-BE49-F238E27FC236}">
                <a16:creationId xmlns:a16="http://schemas.microsoft.com/office/drawing/2014/main" id="{0A554785-C796-5B4B-BA5F-AB3EFBD08370}"/>
              </a:ext>
            </a:extLst>
          </p:cNvPr>
          <p:cNvSpPr>
            <a:spLocks noGrp="1"/>
          </p:cNvSpPr>
          <p:nvPr>
            <p:ph type="body" sz="quarter" idx="30" hasCustomPrompt="1"/>
          </p:nvPr>
        </p:nvSpPr>
        <p:spPr>
          <a:xfrm>
            <a:off x="6243988" y="2570389"/>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32" name="Text Placeholder 62">
            <a:extLst>
              <a:ext uri="{FF2B5EF4-FFF2-40B4-BE49-F238E27FC236}">
                <a16:creationId xmlns:a16="http://schemas.microsoft.com/office/drawing/2014/main" id="{11054BA9-FABA-264C-8CA7-6300DCD78667}"/>
              </a:ext>
            </a:extLst>
          </p:cNvPr>
          <p:cNvSpPr>
            <a:spLocks noGrp="1"/>
          </p:cNvSpPr>
          <p:nvPr>
            <p:ph type="body" sz="quarter" idx="31" hasCustomPrompt="1"/>
          </p:nvPr>
        </p:nvSpPr>
        <p:spPr>
          <a:xfrm>
            <a:off x="6243988" y="2811975"/>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58" name="Picture Placeholder 3">
            <a:extLst>
              <a:ext uri="{FF2B5EF4-FFF2-40B4-BE49-F238E27FC236}">
                <a16:creationId xmlns:a16="http://schemas.microsoft.com/office/drawing/2014/main" id="{71A04A69-973A-2847-8553-B847EDE098AC}"/>
              </a:ext>
            </a:extLst>
          </p:cNvPr>
          <p:cNvSpPr>
            <a:spLocks noGrp="1"/>
          </p:cNvSpPr>
          <p:nvPr>
            <p:ph type="pic" sz="quarter" idx="32" hasCustomPrompt="1"/>
          </p:nvPr>
        </p:nvSpPr>
        <p:spPr>
          <a:xfrm>
            <a:off x="1050669" y="3906172"/>
            <a:ext cx="1080295" cy="1080295"/>
          </a:xfrm>
        </p:spPr>
        <p:txBody>
          <a:bodyPr anchor="ctr">
            <a:normAutofit/>
          </a:bodyPr>
          <a:lstStyle>
            <a:lvl1pPr marL="0" indent="0" algn="ctr">
              <a:buNone/>
              <a:defRPr sz="1400"/>
            </a:lvl1pPr>
          </a:lstStyle>
          <a:p>
            <a:r>
              <a:rPr lang="en-US" dirty="0"/>
              <a:t>Click to insert headshot</a:t>
            </a:r>
          </a:p>
        </p:txBody>
      </p:sp>
      <p:sp>
        <p:nvSpPr>
          <p:cNvPr id="59" name="Text Placeholder 62">
            <a:extLst>
              <a:ext uri="{FF2B5EF4-FFF2-40B4-BE49-F238E27FC236}">
                <a16:creationId xmlns:a16="http://schemas.microsoft.com/office/drawing/2014/main" id="{64D4DD75-0C22-A74C-9A12-F42A1BEF925A}"/>
              </a:ext>
            </a:extLst>
          </p:cNvPr>
          <p:cNvSpPr>
            <a:spLocks noGrp="1"/>
          </p:cNvSpPr>
          <p:nvPr>
            <p:ph type="body" sz="quarter" idx="33" hasCustomPrompt="1"/>
          </p:nvPr>
        </p:nvSpPr>
        <p:spPr>
          <a:xfrm>
            <a:off x="271451" y="5175037"/>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0" name="Text Placeholder 62">
            <a:extLst>
              <a:ext uri="{FF2B5EF4-FFF2-40B4-BE49-F238E27FC236}">
                <a16:creationId xmlns:a16="http://schemas.microsoft.com/office/drawing/2014/main" id="{BCFC3EFC-3D33-B748-9EF3-5AD207577E86}"/>
              </a:ext>
            </a:extLst>
          </p:cNvPr>
          <p:cNvSpPr>
            <a:spLocks noGrp="1"/>
          </p:cNvSpPr>
          <p:nvPr>
            <p:ph type="body" sz="quarter" idx="34" hasCustomPrompt="1"/>
          </p:nvPr>
        </p:nvSpPr>
        <p:spPr>
          <a:xfrm>
            <a:off x="271451" y="5416623"/>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61" name="Picture Placeholder 3">
            <a:extLst>
              <a:ext uri="{FF2B5EF4-FFF2-40B4-BE49-F238E27FC236}">
                <a16:creationId xmlns:a16="http://schemas.microsoft.com/office/drawing/2014/main" id="{6BE76681-49D5-5A44-BC70-E17C5CAA46C4}"/>
              </a:ext>
            </a:extLst>
          </p:cNvPr>
          <p:cNvSpPr>
            <a:spLocks noGrp="1"/>
          </p:cNvSpPr>
          <p:nvPr>
            <p:ph type="pic" sz="quarter" idx="35" hasCustomPrompt="1"/>
          </p:nvPr>
        </p:nvSpPr>
        <p:spPr>
          <a:xfrm>
            <a:off x="4036938" y="3906171"/>
            <a:ext cx="1080295" cy="1080295"/>
          </a:xfrm>
        </p:spPr>
        <p:txBody>
          <a:bodyPr anchor="ctr">
            <a:normAutofit/>
          </a:bodyPr>
          <a:lstStyle>
            <a:lvl1pPr marL="0" indent="0" algn="ctr">
              <a:buNone/>
              <a:defRPr sz="1400"/>
            </a:lvl1pPr>
          </a:lstStyle>
          <a:p>
            <a:r>
              <a:rPr lang="en-US" dirty="0"/>
              <a:t>Click to insert headshot</a:t>
            </a:r>
          </a:p>
        </p:txBody>
      </p:sp>
      <p:sp>
        <p:nvSpPr>
          <p:cNvPr id="62" name="Text Placeholder 62">
            <a:extLst>
              <a:ext uri="{FF2B5EF4-FFF2-40B4-BE49-F238E27FC236}">
                <a16:creationId xmlns:a16="http://schemas.microsoft.com/office/drawing/2014/main" id="{14EA7FEC-7A5C-204F-B858-EBE1FB5082D2}"/>
              </a:ext>
            </a:extLst>
          </p:cNvPr>
          <p:cNvSpPr>
            <a:spLocks noGrp="1"/>
          </p:cNvSpPr>
          <p:nvPr>
            <p:ph type="body" sz="quarter" idx="36" hasCustomPrompt="1"/>
          </p:nvPr>
        </p:nvSpPr>
        <p:spPr>
          <a:xfrm>
            <a:off x="3257720" y="5175036"/>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4" name="Text Placeholder 62">
            <a:extLst>
              <a:ext uri="{FF2B5EF4-FFF2-40B4-BE49-F238E27FC236}">
                <a16:creationId xmlns:a16="http://schemas.microsoft.com/office/drawing/2014/main" id="{842BD079-CC05-1F44-9E71-D3C8AD181128}"/>
              </a:ext>
            </a:extLst>
          </p:cNvPr>
          <p:cNvSpPr>
            <a:spLocks noGrp="1"/>
          </p:cNvSpPr>
          <p:nvPr>
            <p:ph type="body" sz="quarter" idx="37" hasCustomPrompt="1"/>
          </p:nvPr>
        </p:nvSpPr>
        <p:spPr>
          <a:xfrm>
            <a:off x="3257720" y="5416622"/>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65" name="Picture Placeholder 3">
            <a:extLst>
              <a:ext uri="{FF2B5EF4-FFF2-40B4-BE49-F238E27FC236}">
                <a16:creationId xmlns:a16="http://schemas.microsoft.com/office/drawing/2014/main" id="{B1DBE483-B01C-574C-AF7B-3F1689D29443}"/>
              </a:ext>
            </a:extLst>
          </p:cNvPr>
          <p:cNvSpPr>
            <a:spLocks noGrp="1"/>
          </p:cNvSpPr>
          <p:nvPr>
            <p:ph type="pic" sz="quarter" idx="38" hasCustomPrompt="1"/>
          </p:nvPr>
        </p:nvSpPr>
        <p:spPr>
          <a:xfrm>
            <a:off x="7023206" y="3906171"/>
            <a:ext cx="1080295" cy="1080295"/>
          </a:xfrm>
        </p:spPr>
        <p:txBody>
          <a:bodyPr anchor="ctr">
            <a:normAutofit/>
          </a:bodyPr>
          <a:lstStyle>
            <a:lvl1pPr marL="0" indent="0" algn="ctr">
              <a:buNone/>
              <a:defRPr sz="1400"/>
            </a:lvl1pPr>
          </a:lstStyle>
          <a:p>
            <a:r>
              <a:rPr lang="en-US" dirty="0"/>
              <a:t>Click to insert headshot</a:t>
            </a:r>
          </a:p>
        </p:txBody>
      </p:sp>
      <p:sp>
        <p:nvSpPr>
          <p:cNvPr id="66" name="Text Placeholder 62">
            <a:extLst>
              <a:ext uri="{FF2B5EF4-FFF2-40B4-BE49-F238E27FC236}">
                <a16:creationId xmlns:a16="http://schemas.microsoft.com/office/drawing/2014/main" id="{BEB97CBE-2112-1042-A5AA-94B078CDDAFC}"/>
              </a:ext>
            </a:extLst>
          </p:cNvPr>
          <p:cNvSpPr>
            <a:spLocks noGrp="1"/>
          </p:cNvSpPr>
          <p:nvPr>
            <p:ph type="body" sz="quarter" idx="39" hasCustomPrompt="1"/>
          </p:nvPr>
        </p:nvSpPr>
        <p:spPr>
          <a:xfrm>
            <a:off x="6243988" y="5175036"/>
            <a:ext cx="2638730" cy="217711"/>
          </a:xfrm>
        </p:spPr>
        <p:txBody>
          <a:bodyPr>
            <a:normAutofit/>
          </a:bodyPr>
          <a:lstStyle>
            <a:lvl1pPr marL="0" indent="0" algn="ctr">
              <a:buNone/>
              <a:defRPr sz="14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1" name="Text Placeholder 62">
            <a:extLst>
              <a:ext uri="{FF2B5EF4-FFF2-40B4-BE49-F238E27FC236}">
                <a16:creationId xmlns:a16="http://schemas.microsoft.com/office/drawing/2014/main" id="{A9F0E2EF-D31E-C44B-BCCC-F4FBDDE6A935}"/>
              </a:ext>
            </a:extLst>
          </p:cNvPr>
          <p:cNvSpPr>
            <a:spLocks noGrp="1"/>
          </p:cNvSpPr>
          <p:nvPr>
            <p:ph type="body" sz="quarter" idx="40" hasCustomPrompt="1"/>
          </p:nvPr>
        </p:nvSpPr>
        <p:spPr>
          <a:xfrm>
            <a:off x="6243988" y="5416622"/>
            <a:ext cx="2638730"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a:p>
            <a:pPr lvl="0"/>
            <a:endParaRPr lang="en-US" dirty="0"/>
          </a:p>
        </p:txBody>
      </p:sp>
    </p:spTree>
    <p:extLst>
      <p:ext uri="{BB962C8B-B14F-4D97-AF65-F5344CB8AC3E}">
        <p14:creationId xmlns:p14="http://schemas.microsoft.com/office/powerpoint/2010/main" val="3736891824"/>
      </p:ext>
    </p:extLst>
  </p:cSld>
  <p:clrMapOvr>
    <a:masterClrMapping/>
  </p:clrMapOvr>
  <p:extLst>
    <p:ext uri="{DCECCB84-F9BA-43D5-87BE-67443E8EF086}">
      <p15:sldGuideLst xmlns:p15="http://schemas.microsoft.com/office/powerpoint/2012/main">
        <p15:guide id="1" orient="horz" pos="1056">
          <p15:clr>
            <a:srgbClr val="FBAE40"/>
          </p15:clr>
        </p15:guide>
        <p15:guide id="2" pos="288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1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accent3"/>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1" name="Content Placeholder 3">
            <a:extLst>
              <a:ext uri="{FF2B5EF4-FFF2-40B4-BE49-F238E27FC236}">
                <a16:creationId xmlns:a16="http://schemas.microsoft.com/office/drawing/2014/main" id="{C09CBE9A-EF94-E04D-AD61-4402D8AC0445}"/>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Rectangle 10">
            <a:extLst>
              <a:ext uri="{FF2B5EF4-FFF2-40B4-BE49-F238E27FC236}">
                <a16:creationId xmlns:a16="http://schemas.microsoft.com/office/drawing/2014/main" id="{77EB8FD4-38A4-2041-8B1F-182CAA25A236}"/>
              </a:ext>
            </a:extLst>
          </p:cNvPr>
          <p:cNvSpPr/>
          <p:nvPr/>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2">
            <a:extLst>
              <a:ext uri="{FF2B5EF4-FFF2-40B4-BE49-F238E27FC236}">
                <a16:creationId xmlns:a16="http://schemas.microsoft.com/office/drawing/2014/main" id="{84B67CF8-2263-924E-B8E9-F12EF655E82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19" name="Title 4">
            <a:extLst>
              <a:ext uri="{FF2B5EF4-FFF2-40B4-BE49-F238E27FC236}">
                <a16:creationId xmlns:a16="http://schemas.microsoft.com/office/drawing/2014/main" id="{F4A34758-A0A0-694D-BF2D-BDC941B9C3D9}"/>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3" name="Slide Number Placeholder 5">
            <a:extLst>
              <a:ext uri="{FF2B5EF4-FFF2-40B4-BE49-F238E27FC236}">
                <a16:creationId xmlns:a16="http://schemas.microsoft.com/office/drawing/2014/main" id="{1F6A6DD4-95EA-4E57-957C-4AB3E5446A77}"/>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20" name="Text Placeholder 4">
            <a:extLst>
              <a:ext uri="{FF2B5EF4-FFF2-40B4-BE49-F238E27FC236}">
                <a16:creationId xmlns:a16="http://schemas.microsoft.com/office/drawing/2014/main" id="{21F9E1C6-A888-C44D-B433-4D4BD5EDE423}"/>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5" name="Straight Connector 14">
            <a:extLst>
              <a:ext uri="{FF2B5EF4-FFF2-40B4-BE49-F238E27FC236}">
                <a16:creationId xmlns:a16="http://schemas.microsoft.com/office/drawing/2014/main" id="{EEC3D846-1234-4C23-90DE-79ABDC5EEAA3}"/>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1323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2_Blue Header and Graphic Content">
    <p:spTree>
      <p:nvGrpSpPr>
        <p:cNvPr id="1" name=""/>
        <p:cNvGrpSpPr/>
        <p:nvPr/>
      </p:nvGrpSpPr>
      <p:grpSpPr>
        <a:xfrm>
          <a:off x="0" y="0"/>
          <a:ext cx="0" cy="0"/>
          <a:chOff x="0" y="0"/>
          <a:chExt cx="0" cy="0"/>
        </a:xfrm>
      </p:grpSpPr>
      <p:pic>
        <p:nvPicPr>
          <p:cNvPr id="6" name="Picture 5" descr="Shape, arrow&#10;&#10;Description automatically generated">
            <a:extLst>
              <a:ext uri="{FF2B5EF4-FFF2-40B4-BE49-F238E27FC236}">
                <a16:creationId xmlns:a16="http://schemas.microsoft.com/office/drawing/2014/main" id="{6AA738E6-5E76-9F43-A5F2-1D7F1EFD521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7" name="Text Placeholder 2">
            <a:extLst>
              <a:ext uri="{FF2B5EF4-FFF2-40B4-BE49-F238E27FC236}">
                <a16:creationId xmlns:a16="http://schemas.microsoft.com/office/drawing/2014/main" id="{94C247D8-23D9-6240-A623-F80CA821C6F2}"/>
              </a:ext>
            </a:extLst>
          </p:cNvPr>
          <p:cNvSpPr>
            <a:spLocks noGrp="1"/>
          </p:cNvSpPr>
          <p:nvPr>
            <p:ph type="body" sz="quarter" idx="14" hasCustomPrompt="1"/>
          </p:nvPr>
        </p:nvSpPr>
        <p:spPr>
          <a:xfrm>
            <a:off x="6083808" y="3477256"/>
            <a:ext cx="3060192" cy="812530"/>
          </a:xfrm>
          <a:solidFill>
            <a:schemeClr val="accent2"/>
          </a:solidFill>
        </p:spPr>
        <p:txBody>
          <a:bodyPr wrap="square" lIns="182880" tIns="182880" rIns="182880" bIns="182880" anchor="ctr">
            <a:spAutoFit/>
          </a:bodyPr>
          <a:lstStyle>
            <a:lvl1pPr marL="0" marR="0" indent="0" algn="l" defTabSz="914400" rtl="0" eaLnBrk="1" fontAlgn="auto" latinLnBrk="0" hangingPunct="1">
              <a:lnSpc>
                <a:spcPct val="90000"/>
              </a:lnSpc>
              <a:spcBef>
                <a:spcPts val="1000"/>
              </a:spcBef>
              <a:spcAft>
                <a:spcPts val="0"/>
              </a:spcAft>
              <a:buClrTx/>
              <a:buSzTx/>
              <a:buFont typeface="System Font Regular"/>
              <a:buNone/>
              <a:tabLst/>
              <a:defRPr sz="1600" b="0">
                <a:solidFill>
                  <a:schemeClr val="tx1"/>
                </a:solidFill>
                <a:latin typeface="Georgia" panose="02040502050405020303"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Tx/>
              <a:buSzTx/>
              <a:buFont typeface="System Font Regular"/>
              <a:buNone/>
              <a:tabLst/>
              <a:defRPr/>
            </a:pPr>
            <a:r>
              <a:rPr lang="en-US" dirty="0"/>
              <a:t>Click to edit call-out box content. </a:t>
            </a:r>
          </a:p>
        </p:txBody>
      </p:sp>
      <p:sp>
        <p:nvSpPr>
          <p:cNvPr id="20" name="Content Placeholder 3">
            <a:extLst>
              <a:ext uri="{FF2B5EF4-FFF2-40B4-BE49-F238E27FC236}">
                <a16:creationId xmlns:a16="http://schemas.microsoft.com/office/drawing/2014/main" id="{BF299FF8-5AEB-D343-BD0A-E061BC5A46B7}"/>
              </a:ext>
            </a:extLst>
          </p:cNvPr>
          <p:cNvSpPr>
            <a:spLocks noGrp="1"/>
          </p:cNvSpPr>
          <p:nvPr>
            <p:ph sz="quarter" idx="16" hasCustomPrompt="1"/>
          </p:nvPr>
        </p:nvSpPr>
        <p:spPr>
          <a:xfrm>
            <a:off x="628650" y="1218464"/>
            <a:ext cx="7945506" cy="4671974"/>
          </a:xfrm>
        </p:spPr>
        <p:txBody>
          <a:bodyPr anchor="ctr">
            <a:normAutofit/>
          </a:bodyPr>
          <a:lstStyle>
            <a:lvl1pPr algn="ctr">
              <a:defRPr sz="2000"/>
            </a:lvl1pPr>
          </a:lstStyle>
          <a:p>
            <a:r>
              <a:rPr lang="en-US" dirty="0"/>
              <a:t>Click to insert  content only, </a:t>
            </a:r>
            <a:br>
              <a:rPr lang="en-US" dirty="0"/>
            </a:br>
            <a:r>
              <a:rPr lang="en-US" dirty="0"/>
              <a:t>not text.</a:t>
            </a:r>
          </a:p>
        </p:txBody>
      </p:sp>
      <p:sp>
        <p:nvSpPr>
          <p:cNvPr id="11" name="Slide Number Placeholder 5">
            <a:extLst>
              <a:ext uri="{FF2B5EF4-FFF2-40B4-BE49-F238E27FC236}">
                <a16:creationId xmlns:a16="http://schemas.microsoft.com/office/drawing/2014/main" id="{D3AFE5D2-7735-45F2-8711-0B6B43A73552}"/>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8" name="Rectangle 17">
            <a:extLst>
              <a:ext uri="{FF2B5EF4-FFF2-40B4-BE49-F238E27FC236}">
                <a16:creationId xmlns:a16="http://schemas.microsoft.com/office/drawing/2014/main" id="{84109A0C-0335-2046-A29B-2FC151A0C0B6}"/>
              </a:ext>
            </a:extLst>
          </p:cNvPr>
          <p:cNvSpPr/>
          <p:nvPr userDrawn="1"/>
        </p:nvSpPr>
        <p:spPr>
          <a:xfrm>
            <a:off x="0" y="0"/>
            <a:ext cx="9143998" cy="8501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2">
            <a:extLst>
              <a:ext uri="{FF2B5EF4-FFF2-40B4-BE49-F238E27FC236}">
                <a16:creationId xmlns:a16="http://schemas.microsoft.com/office/drawing/2014/main" id="{1CFD5E99-5D0E-BC4A-BB24-04043AAFCC7B}"/>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tx1"/>
                </a:solidFill>
              </a:defRPr>
            </a:lvl1pPr>
          </a:lstStyle>
          <a:p>
            <a:pPr lvl="0"/>
            <a:r>
              <a:rPr lang="en-US" dirty="0"/>
              <a:t>Click to add section title if needed</a:t>
            </a:r>
          </a:p>
        </p:txBody>
      </p:sp>
      <p:sp>
        <p:nvSpPr>
          <p:cNvPr id="24" name="Title 4">
            <a:extLst>
              <a:ext uri="{FF2B5EF4-FFF2-40B4-BE49-F238E27FC236}">
                <a16:creationId xmlns:a16="http://schemas.microsoft.com/office/drawing/2014/main" id="{6E2F962E-CCA0-314E-9640-087C016344E6}"/>
              </a:ext>
            </a:extLst>
          </p:cNvPr>
          <p:cNvSpPr>
            <a:spLocks noGrp="1"/>
          </p:cNvSpPr>
          <p:nvPr>
            <p:ph type="title"/>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lumMod val="40000"/>
              <a:lumOff val="60000"/>
            </a:schemeClr>
          </a:solidFill>
        </p:spPr>
        <p:txBody>
          <a:bodyPr lIns="640080" tIns="274320" rIns="274320" bIns="274320" anchor="ctr" anchorCtr="0">
            <a:normAutofit/>
          </a:bodyPr>
          <a:lstStyle>
            <a:lvl1pPr>
              <a:defRPr sz="2200" b="1">
                <a:solidFill>
                  <a:schemeClr val="tx1"/>
                </a:solidFill>
              </a:defRPr>
            </a:lvl1pPr>
          </a:lstStyle>
          <a:p>
            <a:r>
              <a:rPr lang="en-US"/>
              <a:t>Click to edit Master title style</a:t>
            </a:r>
            <a:endParaRPr lang="en-US" dirty="0"/>
          </a:p>
        </p:txBody>
      </p:sp>
      <p:sp>
        <p:nvSpPr>
          <p:cNvPr id="16" name="Text Placeholder 4">
            <a:extLst>
              <a:ext uri="{FF2B5EF4-FFF2-40B4-BE49-F238E27FC236}">
                <a16:creationId xmlns:a16="http://schemas.microsoft.com/office/drawing/2014/main" id="{75A9F348-BA6D-1748-B554-BA9D274B0612}"/>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21" name="Straight Connector 20">
            <a:extLst>
              <a:ext uri="{FF2B5EF4-FFF2-40B4-BE49-F238E27FC236}">
                <a16:creationId xmlns:a16="http://schemas.microsoft.com/office/drawing/2014/main" id="{95D8DDBB-E5EF-45EE-8794-E9772381F882}"/>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9808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Big text &amp; some text slide 1" preserve="1" userDrawn="1">
  <p:cSld name="1_Big text &amp; some text slide 1">
    <p:bg>
      <p:bgPr>
        <a:solidFill>
          <a:schemeClr val="accent1"/>
        </a:solidFill>
        <a:effectLst/>
      </p:bgPr>
    </p:bg>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867250" y="4236838"/>
            <a:ext cx="7409400" cy="994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600"/>
              <a:buFont typeface="Roboto"/>
              <a:buNone/>
              <a:defRPr sz="1600" b="0" i="0">
                <a:solidFill>
                  <a:srgbClr val="FFFFFF"/>
                </a:solidFill>
                <a:latin typeface="Arial" panose="020B0604020202020204" pitchFamily="34" charset="0"/>
                <a:ea typeface="Roboto"/>
                <a:cs typeface="Arial" panose="020B0604020202020204" pitchFamily="34" charset="0"/>
                <a:sym typeface="Roboto"/>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r>
              <a:rPr lang="en-US"/>
              <a:t>Click to edit Master title style</a:t>
            </a:r>
            <a:endParaRPr dirty="0"/>
          </a:p>
        </p:txBody>
      </p:sp>
      <p:sp>
        <p:nvSpPr>
          <p:cNvPr id="94" name="Google Shape;94;p17"/>
          <p:cNvSpPr txBox="1">
            <a:spLocks noGrp="1"/>
          </p:cNvSpPr>
          <p:nvPr>
            <p:ph type="title" idx="2" hasCustomPrompt="1"/>
          </p:nvPr>
        </p:nvSpPr>
        <p:spPr>
          <a:xfrm>
            <a:off x="867250" y="1308700"/>
            <a:ext cx="7409400" cy="2662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7200"/>
              <a:buNone/>
              <a:defRPr sz="4000" b="1" i="0" u="none">
                <a:solidFill>
                  <a:srgbClr val="FFFFFF"/>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Click to edit impact slide</a:t>
            </a:r>
            <a:endParaRPr dirty="0"/>
          </a:p>
        </p:txBody>
      </p:sp>
      <p:pic>
        <p:nvPicPr>
          <p:cNvPr id="5" name="Picture 4" descr="Shape, icon, arrow&#10;&#10;Description automatically generated">
            <a:extLst>
              <a:ext uri="{FF2B5EF4-FFF2-40B4-BE49-F238E27FC236}">
                <a16:creationId xmlns:a16="http://schemas.microsoft.com/office/drawing/2014/main" id="{0480328C-EC4E-7944-A2ED-7004EA77E17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308" y="6245827"/>
            <a:ext cx="530741" cy="530741"/>
          </a:xfrm>
          <a:prstGeom prst="rect">
            <a:avLst/>
          </a:prstGeom>
        </p:spPr>
      </p:pic>
      <p:sp>
        <p:nvSpPr>
          <p:cNvPr id="9" name="Slide Number Placeholder 5">
            <a:extLst>
              <a:ext uri="{FF2B5EF4-FFF2-40B4-BE49-F238E27FC236}">
                <a16:creationId xmlns:a16="http://schemas.microsoft.com/office/drawing/2014/main" id="{414F4C54-2274-40F7-9ACB-F242D8F2A8BE}"/>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bg2"/>
                </a:solidFill>
              </a:defRPr>
            </a:lvl1pPr>
          </a:lstStyle>
          <a:p>
            <a:fld id="{FD845BF6-A18A-6A48-A06C-84515F0BDF46}" type="slidenum">
              <a:rPr lang="en-US" smtClean="0"/>
              <a:pPr/>
              <a:t>‹#›</a:t>
            </a:fld>
            <a:endParaRPr lang="en-US" dirty="0"/>
          </a:p>
        </p:txBody>
      </p:sp>
      <p:sp>
        <p:nvSpPr>
          <p:cNvPr id="14" name="Text Placeholder 4">
            <a:extLst>
              <a:ext uri="{FF2B5EF4-FFF2-40B4-BE49-F238E27FC236}">
                <a16:creationId xmlns:a16="http://schemas.microsoft.com/office/drawing/2014/main" id="{775F16B1-711E-DF48-9E7C-8F0734C14406}"/>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bg1"/>
                </a:solidFill>
              </a:defRPr>
            </a:lvl1pPr>
            <a:lvl2pPr>
              <a:defRPr sz="1200"/>
            </a:lvl2pPr>
            <a:lvl3pPr>
              <a:defRPr sz="1200"/>
            </a:lvl3pPr>
            <a:lvl4pPr>
              <a:defRPr sz="1200"/>
            </a:lvl4pPr>
            <a:lvl5pPr>
              <a:defRPr sz="1200"/>
            </a:lvl5pPr>
          </a:lstStyle>
          <a:p>
            <a:pPr lvl="0"/>
            <a:r>
              <a:rPr lang="en-US" dirty="0"/>
              <a:t>Source:</a:t>
            </a:r>
          </a:p>
        </p:txBody>
      </p:sp>
      <p:cxnSp>
        <p:nvCxnSpPr>
          <p:cNvPr id="11" name="Straight Connector 10">
            <a:extLst>
              <a:ext uri="{FF2B5EF4-FFF2-40B4-BE49-F238E27FC236}">
                <a16:creationId xmlns:a16="http://schemas.microsoft.com/office/drawing/2014/main" id="{824F41E1-02AD-4482-88EF-42FA50C50968}"/>
              </a:ext>
            </a:extLst>
          </p:cNvPr>
          <p:cNvCxnSpPr>
            <a:cxnSpLocks/>
          </p:cNvCxnSpPr>
          <p:nvPr userDrawn="1"/>
        </p:nvCxnSpPr>
        <p:spPr>
          <a:xfrm>
            <a:off x="934278" y="6231108"/>
            <a:ext cx="7951777"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9567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Big text &amp; some text slide 1" preserve="1" userDrawn="1">
  <p:cSld name="1_Big text &amp; some text slide 1">
    <p:bg>
      <p:bgPr>
        <a:solidFill>
          <a:schemeClr val="tx1"/>
        </a:solidFill>
        <a:effectLst/>
      </p:bgPr>
    </p:bg>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867250" y="4236838"/>
            <a:ext cx="7409400" cy="994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600"/>
              <a:buFont typeface="Roboto"/>
              <a:buNone/>
              <a:defRPr sz="1600" b="0" i="0">
                <a:solidFill>
                  <a:srgbClr val="FFFFFF"/>
                </a:solidFill>
                <a:latin typeface="Arial" panose="020B0604020202020204" pitchFamily="34" charset="0"/>
                <a:ea typeface="Roboto"/>
                <a:cs typeface="Arial" panose="020B0604020202020204" pitchFamily="34" charset="0"/>
                <a:sym typeface="Roboto"/>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r>
              <a:rPr lang="en-US"/>
              <a:t>Click to edit Master title style</a:t>
            </a:r>
            <a:endParaRPr dirty="0"/>
          </a:p>
        </p:txBody>
      </p:sp>
      <p:sp>
        <p:nvSpPr>
          <p:cNvPr id="94" name="Google Shape;94;p17"/>
          <p:cNvSpPr txBox="1">
            <a:spLocks noGrp="1"/>
          </p:cNvSpPr>
          <p:nvPr>
            <p:ph type="title" idx="2" hasCustomPrompt="1"/>
          </p:nvPr>
        </p:nvSpPr>
        <p:spPr>
          <a:xfrm>
            <a:off x="867250" y="1308700"/>
            <a:ext cx="7409400" cy="2662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7200"/>
              <a:buNone/>
              <a:defRPr sz="4000" b="1" i="0" u="none">
                <a:solidFill>
                  <a:srgbClr val="FFFFFF"/>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Click to edit impact slide</a:t>
            </a:r>
            <a:endParaRPr dirty="0"/>
          </a:p>
        </p:txBody>
      </p:sp>
      <p:pic>
        <p:nvPicPr>
          <p:cNvPr id="5" name="Picture 4" descr="Shape, icon, arrow&#10;&#10;Description automatically generated">
            <a:extLst>
              <a:ext uri="{FF2B5EF4-FFF2-40B4-BE49-F238E27FC236}">
                <a16:creationId xmlns:a16="http://schemas.microsoft.com/office/drawing/2014/main" id="{0480328C-EC4E-7944-A2ED-7004EA77E1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308" y="6245827"/>
            <a:ext cx="530741" cy="530741"/>
          </a:xfrm>
          <a:prstGeom prst="rect">
            <a:avLst/>
          </a:prstGeom>
        </p:spPr>
      </p:pic>
      <p:sp>
        <p:nvSpPr>
          <p:cNvPr id="13" name="Slide Number Placeholder 5">
            <a:extLst>
              <a:ext uri="{FF2B5EF4-FFF2-40B4-BE49-F238E27FC236}">
                <a16:creationId xmlns:a16="http://schemas.microsoft.com/office/drawing/2014/main" id="{75C7139B-9EE7-4FAA-A070-A175E5C777FF}"/>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bg2"/>
                </a:solidFill>
              </a:defRPr>
            </a:lvl1pPr>
          </a:lstStyle>
          <a:p>
            <a:fld id="{FD845BF6-A18A-6A48-A06C-84515F0BDF46}" type="slidenum">
              <a:rPr lang="en-US" smtClean="0"/>
              <a:pPr/>
              <a:t>‹#›</a:t>
            </a:fld>
            <a:endParaRPr lang="en-US" dirty="0"/>
          </a:p>
        </p:txBody>
      </p:sp>
      <p:sp>
        <p:nvSpPr>
          <p:cNvPr id="9" name="Text Placeholder 4">
            <a:extLst>
              <a:ext uri="{FF2B5EF4-FFF2-40B4-BE49-F238E27FC236}">
                <a16:creationId xmlns:a16="http://schemas.microsoft.com/office/drawing/2014/main" id="{29616F4A-4AB3-C34B-B4A2-F2F83C3492F5}"/>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bg1"/>
                </a:solidFill>
              </a:defRPr>
            </a:lvl1pPr>
            <a:lvl2pPr>
              <a:defRPr sz="1200"/>
            </a:lvl2pPr>
            <a:lvl3pPr>
              <a:defRPr sz="1200"/>
            </a:lvl3pPr>
            <a:lvl4pPr>
              <a:defRPr sz="1200"/>
            </a:lvl4pPr>
            <a:lvl5pPr>
              <a:defRPr sz="1200"/>
            </a:lvl5pPr>
          </a:lstStyle>
          <a:p>
            <a:pPr lvl="0"/>
            <a:r>
              <a:rPr lang="en-US" dirty="0"/>
              <a:t>Source:</a:t>
            </a:r>
          </a:p>
        </p:txBody>
      </p:sp>
      <p:cxnSp>
        <p:nvCxnSpPr>
          <p:cNvPr id="10" name="Straight Connector 9">
            <a:extLst>
              <a:ext uri="{FF2B5EF4-FFF2-40B4-BE49-F238E27FC236}">
                <a16:creationId xmlns:a16="http://schemas.microsoft.com/office/drawing/2014/main" id="{CCA8527F-B346-4783-8161-BAA836EFF03D}"/>
              </a:ext>
            </a:extLst>
          </p:cNvPr>
          <p:cNvCxnSpPr>
            <a:cxnSpLocks/>
          </p:cNvCxnSpPr>
          <p:nvPr userDrawn="1"/>
        </p:nvCxnSpPr>
        <p:spPr>
          <a:xfrm>
            <a:off x="934278" y="6231108"/>
            <a:ext cx="7951777"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8574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Big text &amp; some text slide 1" preserve="1" userDrawn="1">
  <p:cSld name="1_Big text &amp; some text slide 1">
    <p:bg>
      <p:bgPr>
        <a:solidFill>
          <a:schemeClr val="accent1">
            <a:lumMod val="20000"/>
            <a:lumOff val="80000"/>
          </a:schemeClr>
        </a:solidFill>
        <a:effectLst/>
      </p:bgPr>
    </p:bg>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867250" y="4236838"/>
            <a:ext cx="7409400" cy="994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600"/>
              <a:buFont typeface="Roboto"/>
              <a:buNone/>
              <a:defRPr sz="1600" b="0" i="0">
                <a:solidFill>
                  <a:schemeClr val="tx1"/>
                </a:solidFill>
                <a:latin typeface="Arial" panose="020B0604020202020204" pitchFamily="34" charset="0"/>
                <a:ea typeface="Roboto"/>
                <a:cs typeface="Arial" panose="020B0604020202020204" pitchFamily="34" charset="0"/>
                <a:sym typeface="Roboto"/>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r>
              <a:rPr lang="en-US"/>
              <a:t>Click to edit Master title style</a:t>
            </a:r>
            <a:endParaRPr dirty="0"/>
          </a:p>
        </p:txBody>
      </p:sp>
      <p:sp>
        <p:nvSpPr>
          <p:cNvPr id="94" name="Google Shape;94;p17"/>
          <p:cNvSpPr txBox="1">
            <a:spLocks noGrp="1"/>
          </p:cNvSpPr>
          <p:nvPr>
            <p:ph type="title" idx="2" hasCustomPrompt="1"/>
          </p:nvPr>
        </p:nvSpPr>
        <p:spPr>
          <a:xfrm>
            <a:off x="867250" y="1308700"/>
            <a:ext cx="7409400" cy="2662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7200"/>
              <a:buNone/>
              <a:defRPr sz="4000" b="1" i="0" u="none">
                <a:solidFill>
                  <a:schemeClr val="tx1"/>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Click to edit impact slide</a:t>
            </a:r>
            <a:endParaRPr dirty="0"/>
          </a:p>
        </p:txBody>
      </p:sp>
      <p:pic>
        <p:nvPicPr>
          <p:cNvPr id="8" name="Picture 7" descr="Shape, arrow&#10;&#10;Description automatically generated">
            <a:extLst>
              <a:ext uri="{FF2B5EF4-FFF2-40B4-BE49-F238E27FC236}">
                <a16:creationId xmlns:a16="http://schemas.microsoft.com/office/drawing/2014/main" id="{DA46DEE6-8641-194B-84AF-F216DD99B3F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Slide Number Placeholder 5">
            <a:extLst>
              <a:ext uri="{FF2B5EF4-FFF2-40B4-BE49-F238E27FC236}">
                <a16:creationId xmlns:a16="http://schemas.microsoft.com/office/drawing/2014/main" id="{C2DBFB82-BD6F-446D-B460-F538900DBF95}"/>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Text Placeholder 4">
            <a:extLst>
              <a:ext uri="{FF2B5EF4-FFF2-40B4-BE49-F238E27FC236}">
                <a16:creationId xmlns:a16="http://schemas.microsoft.com/office/drawing/2014/main" id="{DFD139D6-3F82-4C42-8A77-27B2AC0869FA}"/>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1" name="Straight Connector 10">
            <a:extLst>
              <a:ext uri="{FF2B5EF4-FFF2-40B4-BE49-F238E27FC236}">
                <a16:creationId xmlns:a16="http://schemas.microsoft.com/office/drawing/2014/main" id="{DD11FD0D-48F6-428C-ABEF-718E3C038CA2}"/>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6592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Big text &amp; some text slide 1" preserve="1" userDrawn="1">
  <p:cSld name="1_Big text &amp; some text slide 1">
    <p:bg>
      <p:bgPr>
        <a:solidFill>
          <a:schemeClr val="accent3"/>
        </a:solidFill>
        <a:effectLst/>
      </p:bgPr>
    </p:bg>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867250" y="4236838"/>
            <a:ext cx="7409400" cy="994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600"/>
              <a:buFont typeface="Roboto"/>
              <a:buNone/>
              <a:defRPr sz="1600" b="0" i="0">
                <a:solidFill>
                  <a:schemeClr val="tx1"/>
                </a:solidFill>
                <a:latin typeface="Arial" panose="020B0604020202020204" pitchFamily="34" charset="0"/>
                <a:ea typeface="Roboto"/>
                <a:cs typeface="Arial" panose="020B0604020202020204" pitchFamily="34" charset="0"/>
                <a:sym typeface="Roboto"/>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r>
              <a:rPr lang="en-US"/>
              <a:t>Click to edit Master title style</a:t>
            </a:r>
            <a:endParaRPr dirty="0"/>
          </a:p>
        </p:txBody>
      </p:sp>
      <p:sp>
        <p:nvSpPr>
          <p:cNvPr id="94" name="Google Shape;94;p17"/>
          <p:cNvSpPr txBox="1">
            <a:spLocks noGrp="1"/>
          </p:cNvSpPr>
          <p:nvPr>
            <p:ph type="title" idx="2" hasCustomPrompt="1"/>
          </p:nvPr>
        </p:nvSpPr>
        <p:spPr>
          <a:xfrm>
            <a:off x="867250" y="1308700"/>
            <a:ext cx="7409400" cy="2662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7200"/>
              <a:buNone/>
              <a:defRPr sz="4000" b="1" i="0" u="none">
                <a:solidFill>
                  <a:schemeClr val="tx1"/>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Click to edit impact slide</a:t>
            </a:r>
          </a:p>
        </p:txBody>
      </p:sp>
      <p:pic>
        <p:nvPicPr>
          <p:cNvPr id="9" name="Picture 8" descr="Shape, arrow&#10;&#10;Description automatically generated">
            <a:extLst>
              <a:ext uri="{FF2B5EF4-FFF2-40B4-BE49-F238E27FC236}">
                <a16:creationId xmlns:a16="http://schemas.microsoft.com/office/drawing/2014/main" id="{9CAA9817-A5DC-E84B-A82F-0C109A8B3B7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2" name="Slide Number Placeholder 5">
            <a:extLst>
              <a:ext uri="{FF2B5EF4-FFF2-40B4-BE49-F238E27FC236}">
                <a16:creationId xmlns:a16="http://schemas.microsoft.com/office/drawing/2014/main" id="{079C9545-4BB7-4021-A09C-616E6D2D1075}"/>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1" name="Text Placeholder 4">
            <a:extLst>
              <a:ext uri="{FF2B5EF4-FFF2-40B4-BE49-F238E27FC236}">
                <a16:creationId xmlns:a16="http://schemas.microsoft.com/office/drawing/2014/main" id="{A187C0FA-14F1-1F4C-9349-F60C2E72659B}"/>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3" name="Straight Connector 12">
            <a:extLst>
              <a:ext uri="{FF2B5EF4-FFF2-40B4-BE49-F238E27FC236}">
                <a16:creationId xmlns:a16="http://schemas.microsoft.com/office/drawing/2014/main" id="{A6F18C36-45CC-4F1A-914D-C646C3821660}"/>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6152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ig text &amp; some text slide 1" preserve="1" userDrawn="1">
  <p:cSld name="1_Big text &amp; some text slide 1">
    <p:bg>
      <p:bgPr>
        <a:solidFill>
          <a:schemeClr val="accent2"/>
        </a:solidFill>
        <a:effectLst/>
      </p:bgPr>
    </p:bg>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867300" y="4235318"/>
            <a:ext cx="7409400" cy="994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600"/>
              <a:buFont typeface="Roboto"/>
              <a:buNone/>
              <a:defRPr sz="1600" b="0" i="0">
                <a:solidFill>
                  <a:schemeClr val="tx1"/>
                </a:solidFill>
                <a:latin typeface="Arial" panose="020B0604020202020204" pitchFamily="34" charset="0"/>
                <a:ea typeface="Roboto"/>
                <a:cs typeface="Arial" panose="020B0604020202020204" pitchFamily="34" charset="0"/>
                <a:sym typeface="Roboto"/>
              </a:defRPr>
            </a:lvl1pPr>
            <a:lvl2pPr lvl="1" algn="ctr" rtl="0">
              <a:lnSpc>
                <a:spcPct val="100000"/>
              </a:lnSpc>
              <a:spcBef>
                <a:spcPts val="0"/>
              </a:spcBef>
              <a:spcAft>
                <a:spcPts val="0"/>
              </a:spcAft>
              <a:buClr>
                <a:srgbClr val="FFFFFF"/>
              </a:buClr>
              <a:buSzPts val="1200"/>
              <a:buNone/>
              <a:defRPr sz="1200">
                <a:solidFill>
                  <a:srgbClr val="FFFFFF"/>
                </a:solidFill>
              </a:defRPr>
            </a:lvl2pPr>
            <a:lvl3pPr lvl="2" algn="ctr" rtl="0">
              <a:lnSpc>
                <a:spcPct val="100000"/>
              </a:lnSpc>
              <a:spcBef>
                <a:spcPts val="0"/>
              </a:spcBef>
              <a:spcAft>
                <a:spcPts val="0"/>
              </a:spcAft>
              <a:buClr>
                <a:srgbClr val="FFFFFF"/>
              </a:buClr>
              <a:buSzPts val="1200"/>
              <a:buNone/>
              <a:defRPr sz="1200">
                <a:solidFill>
                  <a:srgbClr val="FFFFFF"/>
                </a:solidFill>
              </a:defRPr>
            </a:lvl3pPr>
            <a:lvl4pPr lvl="3" algn="ctr" rtl="0">
              <a:lnSpc>
                <a:spcPct val="100000"/>
              </a:lnSpc>
              <a:spcBef>
                <a:spcPts val="0"/>
              </a:spcBef>
              <a:spcAft>
                <a:spcPts val="0"/>
              </a:spcAft>
              <a:buClr>
                <a:srgbClr val="FFFFFF"/>
              </a:buClr>
              <a:buSzPts val="1200"/>
              <a:buNone/>
              <a:defRPr sz="1200">
                <a:solidFill>
                  <a:srgbClr val="FFFFFF"/>
                </a:solidFill>
              </a:defRPr>
            </a:lvl4pPr>
            <a:lvl5pPr lvl="4" algn="ctr" rtl="0">
              <a:lnSpc>
                <a:spcPct val="100000"/>
              </a:lnSpc>
              <a:spcBef>
                <a:spcPts val="0"/>
              </a:spcBef>
              <a:spcAft>
                <a:spcPts val="0"/>
              </a:spcAft>
              <a:buClr>
                <a:srgbClr val="FFFFFF"/>
              </a:buClr>
              <a:buSzPts val="1200"/>
              <a:buNone/>
              <a:defRPr sz="1200">
                <a:solidFill>
                  <a:srgbClr val="FFFFFF"/>
                </a:solidFill>
              </a:defRPr>
            </a:lvl5pPr>
            <a:lvl6pPr lvl="5" algn="ctr" rtl="0">
              <a:lnSpc>
                <a:spcPct val="100000"/>
              </a:lnSpc>
              <a:spcBef>
                <a:spcPts val="0"/>
              </a:spcBef>
              <a:spcAft>
                <a:spcPts val="0"/>
              </a:spcAft>
              <a:buClr>
                <a:srgbClr val="FFFFFF"/>
              </a:buClr>
              <a:buSzPts val="1200"/>
              <a:buNone/>
              <a:defRPr sz="1200">
                <a:solidFill>
                  <a:srgbClr val="FFFFFF"/>
                </a:solidFill>
              </a:defRPr>
            </a:lvl6pPr>
            <a:lvl7pPr lvl="6" algn="ctr" rtl="0">
              <a:lnSpc>
                <a:spcPct val="100000"/>
              </a:lnSpc>
              <a:spcBef>
                <a:spcPts val="0"/>
              </a:spcBef>
              <a:spcAft>
                <a:spcPts val="0"/>
              </a:spcAft>
              <a:buClr>
                <a:srgbClr val="FFFFFF"/>
              </a:buClr>
              <a:buSzPts val="1200"/>
              <a:buNone/>
              <a:defRPr sz="1200">
                <a:solidFill>
                  <a:srgbClr val="FFFFFF"/>
                </a:solidFill>
              </a:defRPr>
            </a:lvl7pPr>
            <a:lvl8pPr lvl="7" algn="ctr" rtl="0">
              <a:lnSpc>
                <a:spcPct val="100000"/>
              </a:lnSpc>
              <a:spcBef>
                <a:spcPts val="0"/>
              </a:spcBef>
              <a:spcAft>
                <a:spcPts val="0"/>
              </a:spcAft>
              <a:buClr>
                <a:srgbClr val="FFFFFF"/>
              </a:buClr>
              <a:buSzPts val="1200"/>
              <a:buNone/>
              <a:defRPr sz="1200">
                <a:solidFill>
                  <a:srgbClr val="FFFFFF"/>
                </a:solidFill>
              </a:defRPr>
            </a:lvl8pPr>
            <a:lvl9pPr lvl="8" algn="ctr" rtl="0">
              <a:lnSpc>
                <a:spcPct val="100000"/>
              </a:lnSpc>
              <a:spcBef>
                <a:spcPts val="0"/>
              </a:spcBef>
              <a:spcAft>
                <a:spcPts val="0"/>
              </a:spcAft>
              <a:buClr>
                <a:srgbClr val="FFFFFF"/>
              </a:buClr>
              <a:buSzPts val="1200"/>
              <a:buNone/>
              <a:defRPr sz="1200">
                <a:solidFill>
                  <a:srgbClr val="FFFFFF"/>
                </a:solidFill>
              </a:defRPr>
            </a:lvl9pPr>
          </a:lstStyle>
          <a:p>
            <a:r>
              <a:rPr lang="en-US"/>
              <a:t>Click to edit Master title style</a:t>
            </a:r>
            <a:endParaRPr dirty="0"/>
          </a:p>
        </p:txBody>
      </p:sp>
      <p:sp>
        <p:nvSpPr>
          <p:cNvPr id="94" name="Google Shape;94;p17"/>
          <p:cNvSpPr txBox="1">
            <a:spLocks noGrp="1"/>
          </p:cNvSpPr>
          <p:nvPr>
            <p:ph type="title" idx="2" hasCustomPrompt="1"/>
          </p:nvPr>
        </p:nvSpPr>
        <p:spPr>
          <a:xfrm>
            <a:off x="867300" y="1308700"/>
            <a:ext cx="7409400" cy="2662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7200"/>
              <a:buNone/>
              <a:defRPr sz="4000" b="1" i="0" u="none">
                <a:solidFill>
                  <a:schemeClr val="tx1"/>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Click to edit impact slide</a:t>
            </a:r>
            <a:endParaRPr dirty="0"/>
          </a:p>
        </p:txBody>
      </p:sp>
      <p:pic>
        <p:nvPicPr>
          <p:cNvPr id="5" name="Picture 4" descr="Shape, arrow&#10;&#10;Description automatically generated">
            <a:extLst>
              <a:ext uri="{FF2B5EF4-FFF2-40B4-BE49-F238E27FC236}">
                <a16:creationId xmlns:a16="http://schemas.microsoft.com/office/drawing/2014/main" id="{717A7F09-2352-B044-9CE6-AADECB60C6E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1" name="Slide Number Placeholder 5">
            <a:extLst>
              <a:ext uri="{FF2B5EF4-FFF2-40B4-BE49-F238E27FC236}">
                <a16:creationId xmlns:a16="http://schemas.microsoft.com/office/drawing/2014/main" id="{513D3089-8E95-4204-BF91-94C1998113B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9" name="Text Placeholder 4">
            <a:extLst>
              <a:ext uri="{FF2B5EF4-FFF2-40B4-BE49-F238E27FC236}">
                <a16:creationId xmlns:a16="http://schemas.microsoft.com/office/drawing/2014/main" id="{449510CB-A6F1-0D49-B8A7-E9BCB5C0A36D}"/>
              </a:ext>
            </a:extLst>
          </p:cNvPr>
          <p:cNvSpPr>
            <a:spLocks noGrp="1"/>
          </p:cNvSpPr>
          <p:nvPr>
            <p:ph type="body" sz="quarter" idx="21" hasCustomPrompt="1"/>
          </p:nvPr>
        </p:nvSpPr>
        <p:spPr>
          <a:xfrm>
            <a:off x="646414" y="6348935"/>
            <a:ext cx="5228027" cy="372539"/>
          </a:xfrm>
        </p:spPr>
        <p:txBody>
          <a:bodyPr tIns="0">
            <a:noAutofit/>
          </a:bodyPr>
          <a:lstStyle>
            <a:lvl1pPr marL="0" indent="0">
              <a:spcBef>
                <a:spcPts val="0"/>
              </a:spcBef>
              <a:buNone/>
              <a:defRPr sz="900" i="1">
                <a:solidFill>
                  <a:schemeClr val="tx1"/>
                </a:solidFill>
              </a:defRPr>
            </a:lvl1pPr>
            <a:lvl2pPr>
              <a:defRPr sz="1200"/>
            </a:lvl2pPr>
            <a:lvl3pPr>
              <a:defRPr sz="1200"/>
            </a:lvl3pPr>
            <a:lvl4pPr>
              <a:defRPr sz="1200"/>
            </a:lvl4pPr>
            <a:lvl5pPr>
              <a:defRPr sz="1200"/>
            </a:lvl5pPr>
          </a:lstStyle>
          <a:p>
            <a:pPr lvl="0"/>
            <a:r>
              <a:rPr lang="en-US" dirty="0"/>
              <a:t>Source:</a:t>
            </a:r>
          </a:p>
        </p:txBody>
      </p:sp>
      <p:cxnSp>
        <p:nvCxnSpPr>
          <p:cNvPr id="10" name="Straight Connector 9">
            <a:extLst>
              <a:ext uri="{FF2B5EF4-FFF2-40B4-BE49-F238E27FC236}">
                <a16:creationId xmlns:a16="http://schemas.microsoft.com/office/drawing/2014/main" id="{381603FA-48FF-432F-B914-3F724CEB154B}"/>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8153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Big text &amp; some text slide 1" preserve="1">
  <p:cSld name="1_Big text &amp; some text slide 1">
    <p:bg>
      <p:bgPr>
        <a:solidFill>
          <a:schemeClr val="accent1">
            <a:lumMod val="20000"/>
            <a:lumOff val="80000"/>
            <a:alpha val="25000"/>
          </a:schemeClr>
        </a:solidFill>
        <a:effectLst/>
      </p:bgPr>
    </p:bg>
    <p:spTree>
      <p:nvGrpSpPr>
        <p:cNvPr id="1" name="Shape 92"/>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A446835A-5743-FA4C-97CE-A3AE738CA7F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01301" y="5438643"/>
            <a:ext cx="2428409" cy="1093013"/>
          </a:xfrm>
          <a:prstGeom prst="rect">
            <a:avLst/>
          </a:prstGeom>
        </p:spPr>
      </p:pic>
      <p:sp>
        <p:nvSpPr>
          <p:cNvPr id="94" name="Google Shape;94;p17"/>
          <p:cNvSpPr txBox="1">
            <a:spLocks noGrp="1"/>
          </p:cNvSpPr>
          <p:nvPr>
            <p:ph type="title" idx="2" hasCustomPrompt="1"/>
          </p:nvPr>
        </p:nvSpPr>
        <p:spPr>
          <a:xfrm>
            <a:off x="2402236" y="1391166"/>
            <a:ext cx="6427474" cy="2662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Clr>
                <a:srgbClr val="FFFFFF"/>
              </a:buClr>
              <a:buSzPts val="7200"/>
              <a:buNone/>
              <a:defRPr sz="4800" b="1" i="0" u="none">
                <a:solidFill>
                  <a:schemeClr val="tx1"/>
                </a:solidFill>
                <a:latin typeface="Arial" panose="020B0604020202020204" pitchFamily="34" charset="0"/>
                <a:ea typeface="Roboto"/>
                <a:cs typeface="Arial" panose="020B0604020202020204" pitchFamily="34" charset="0"/>
                <a:sym typeface="Roboto"/>
              </a:defRPr>
            </a:lvl1pPr>
            <a:lvl2pPr lvl="1" algn="l" rtl="0">
              <a:lnSpc>
                <a:spcPct val="100000"/>
              </a:lnSpc>
              <a:spcBef>
                <a:spcPts val="0"/>
              </a:spcBef>
              <a:spcAft>
                <a:spcPts val="0"/>
              </a:spcAft>
              <a:buClr>
                <a:srgbClr val="FFFFFF"/>
              </a:buClr>
              <a:buSzPts val="6000"/>
              <a:buNone/>
              <a:defRPr sz="6000" u="sng">
                <a:solidFill>
                  <a:srgbClr val="FFFFFF"/>
                </a:solidFill>
              </a:defRPr>
            </a:lvl2pPr>
            <a:lvl3pPr lvl="2" algn="l" rtl="0">
              <a:lnSpc>
                <a:spcPct val="100000"/>
              </a:lnSpc>
              <a:spcBef>
                <a:spcPts val="0"/>
              </a:spcBef>
              <a:spcAft>
                <a:spcPts val="0"/>
              </a:spcAft>
              <a:buClr>
                <a:srgbClr val="FFFFFF"/>
              </a:buClr>
              <a:buSzPts val="6000"/>
              <a:buNone/>
              <a:defRPr sz="6000" u="sng">
                <a:solidFill>
                  <a:srgbClr val="FFFFFF"/>
                </a:solidFill>
              </a:defRPr>
            </a:lvl3pPr>
            <a:lvl4pPr lvl="3" algn="l" rtl="0">
              <a:lnSpc>
                <a:spcPct val="100000"/>
              </a:lnSpc>
              <a:spcBef>
                <a:spcPts val="0"/>
              </a:spcBef>
              <a:spcAft>
                <a:spcPts val="0"/>
              </a:spcAft>
              <a:buClr>
                <a:srgbClr val="FFFFFF"/>
              </a:buClr>
              <a:buSzPts val="6000"/>
              <a:buNone/>
              <a:defRPr sz="6000" u="sng">
                <a:solidFill>
                  <a:srgbClr val="FFFFFF"/>
                </a:solidFill>
              </a:defRPr>
            </a:lvl4pPr>
            <a:lvl5pPr lvl="4" algn="l" rtl="0">
              <a:lnSpc>
                <a:spcPct val="100000"/>
              </a:lnSpc>
              <a:spcBef>
                <a:spcPts val="0"/>
              </a:spcBef>
              <a:spcAft>
                <a:spcPts val="0"/>
              </a:spcAft>
              <a:buClr>
                <a:srgbClr val="FFFFFF"/>
              </a:buClr>
              <a:buSzPts val="6000"/>
              <a:buNone/>
              <a:defRPr sz="6000" u="sng">
                <a:solidFill>
                  <a:srgbClr val="FFFFFF"/>
                </a:solidFill>
              </a:defRPr>
            </a:lvl5pPr>
            <a:lvl6pPr lvl="5" algn="l" rtl="0">
              <a:lnSpc>
                <a:spcPct val="100000"/>
              </a:lnSpc>
              <a:spcBef>
                <a:spcPts val="0"/>
              </a:spcBef>
              <a:spcAft>
                <a:spcPts val="0"/>
              </a:spcAft>
              <a:buClr>
                <a:srgbClr val="FFFFFF"/>
              </a:buClr>
              <a:buSzPts val="6000"/>
              <a:buNone/>
              <a:defRPr sz="6000" u="sng">
                <a:solidFill>
                  <a:srgbClr val="FFFFFF"/>
                </a:solidFill>
              </a:defRPr>
            </a:lvl6pPr>
            <a:lvl7pPr lvl="6" algn="l" rtl="0">
              <a:lnSpc>
                <a:spcPct val="100000"/>
              </a:lnSpc>
              <a:spcBef>
                <a:spcPts val="0"/>
              </a:spcBef>
              <a:spcAft>
                <a:spcPts val="0"/>
              </a:spcAft>
              <a:buClr>
                <a:srgbClr val="FFFFFF"/>
              </a:buClr>
              <a:buSzPts val="6000"/>
              <a:buNone/>
              <a:defRPr sz="6000" u="sng">
                <a:solidFill>
                  <a:srgbClr val="FFFFFF"/>
                </a:solidFill>
              </a:defRPr>
            </a:lvl7pPr>
            <a:lvl8pPr lvl="7" algn="l" rtl="0">
              <a:lnSpc>
                <a:spcPct val="100000"/>
              </a:lnSpc>
              <a:spcBef>
                <a:spcPts val="0"/>
              </a:spcBef>
              <a:spcAft>
                <a:spcPts val="0"/>
              </a:spcAft>
              <a:buClr>
                <a:srgbClr val="FFFFFF"/>
              </a:buClr>
              <a:buSzPts val="6000"/>
              <a:buNone/>
              <a:defRPr sz="6000" u="sng">
                <a:solidFill>
                  <a:srgbClr val="FFFFFF"/>
                </a:solidFill>
              </a:defRPr>
            </a:lvl8pPr>
            <a:lvl9pPr lvl="8" algn="l" rtl="0">
              <a:lnSpc>
                <a:spcPct val="100000"/>
              </a:lnSpc>
              <a:spcBef>
                <a:spcPts val="0"/>
              </a:spcBef>
              <a:spcAft>
                <a:spcPts val="0"/>
              </a:spcAft>
              <a:buClr>
                <a:srgbClr val="FFFFFF"/>
              </a:buClr>
              <a:buSzPts val="6000"/>
              <a:buNone/>
              <a:defRPr sz="6000" u="sng">
                <a:solidFill>
                  <a:srgbClr val="FFFFFF"/>
                </a:solidFill>
              </a:defRPr>
            </a:lvl9pPr>
          </a:lstStyle>
          <a:p>
            <a:r>
              <a:rPr lang="en-US" dirty="0"/>
              <a:t>Thank you, attendees!</a:t>
            </a:r>
            <a:endParaRPr dirty="0"/>
          </a:p>
        </p:txBody>
      </p:sp>
      <p:grpSp>
        <p:nvGrpSpPr>
          <p:cNvPr id="2" name="Group 1">
            <a:extLst>
              <a:ext uri="{FF2B5EF4-FFF2-40B4-BE49-F238E27FC236}">
                <a16:creationId xmlns:a16="http://schemas.microsoft.com/office/drawing/2014/main" id="{ED6D03DB-6C9C-4342-AF88-BD119424DA46}"/>
              </a:ext>
            </a:extLst>
          </p:cNvPr>
          <p:cNvGrpSpPr/>
          <p:nvPr/>
        </p:nvGrpSpPr>
        <p:grpSpPr>
          <a:xfrm>
            <a:off x="-3" y="0"/>
            <a:ext cx="1966825" cy="6858000"/>
            <a:chOff x="-3" y="0"/>
            <a:chExt cx="1966825" cy="6858000"/>
          </a:xfrm>
        </p:grpSpPr>
        <p:sp>
          <p:nvSpPr>
            <p:cNvPr id="14" name="Rectangle 13">
              <a:extLst>
                <a:ext uri="{FF2B5EF4-FFF2-40B4-BE49-F238E27FC236}">
                  <a16:creationId xmlns:a16="http://schemas.microsoft.com/office/drawing/2014/main" id="{9BB0D6D7-E29A-7745-BC67-9FCC309F4B6D}"/>
                </a:ext>
              </a:extLst>
            </p:cNvPr>
            <p:cNvSpPr/>
            <p:nvPr userDrawn="1"/>
          </p:nvSpPr>
          <p:spPr>
            <a:xfrm>
              <a:off x="-3" y="4316819"/>
              <a:ext cx="1966825" cy="2541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5" name="Rectangle 14">
              <a:extLst>
                <a:ext uri="{FF2B5EF4-FFF2-40B4-BE49-F238E27FC236}">
                  <a16:creationId xmlns:a16="http://schemas.microsoft.com/office/drawing/2014/main" id="{BF93AA30-C7D6-7C41-A058-46758411368E}"/>
                </a:ext>
              </a:extLst>
            </p:cNvPr>
            <p:cNvSpPr/>
            <p:nvPr userDrawn="1"/>
          </p:nvSpPr>
          <p:spPr>
            <a:xfrm>
              <a:off x="-3" y="0"/>
              <a:ext cx="1966825" cy="23884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6" name="Parallelogram 15">
              <a:extLst>
                <a:ext uri="{FF2B5EF4-FFF2-40B4-BE49-F238E27FC236}">
                  <a16:creationId xmlns:a16="http://schemas.microsoft.com/office/drawing/2014/main" id="{45844469-6FBA-5942-BDC5-69FD2AB62CBB}"/>
                </a:ext>
              </a:extLst>
            </p:cNvPr>
            <p:cNvSpPr/>
            <p:nvPr userDrawn="1"/>
          </p:nvSpPr>
          <p:spPr>
            <a:xfrm rot="16200000" flipH="1">
              <a:off x="-1685178" y="2088132"/>
              <a:ext cx="5337175" cy="1966823"/>
            </a:xfrm>
            <a:prstGeom prst="parallelogram">
              <a:avLst>
                <a:gd name="adj" fmla="val 587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grpSp>
    </p:spTree>
    <p:extLst>
      <p:ext uri="{BB962C8B-B14F-4D97-AF65-F5344CB8AC3E}">
        <p14:creationId xmlns:p14="http://schemas.microsoft.com/office/powerpoint/2010/main" val="226689360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Why Work with PFMAM?">
    <p:bg>
      <p:bgPr>
        <a:solidFill>
          <a:schemeClr val="bg1">
            <a:lumMod val="95000"/>
            <a:alpha val="25344"/>
          </a:schemeClr>
        </a:solidFill>
        <a:effectLst/>
      </p:bgPr>
    </p:bg>
    <p:spTree>
      <p:nvGrpSpPr>
        <p:cNvPr id="1" name=""/>
        <p:cNvGrpSpPr/>
        <p:nvPr/>
      </p:nvGrpSpPr>
      <p:grpSpPr>
        <a:xfrm>
          <a:off x="0" y="0"/>
          <a:ext cx="0" cy="0"/>
          <a:chOff x="0" y="0"/>
          <a:chExt cx="0" cy="0"/>
        </a:xfrm>
      </p:grpSpPr>
      <p:pic>
        <p:nvPicPr>
          <p:cNvPr id="15" name="Picture 14" descr="A person and person looking at a tablet&#10;&#10;Description automatically generated with medium confidence">
            <a:extLst>
              <a:ext uri="{FF2B5EF4-FFF2-40B4-BE49-F238E27FC236}">
                <a16:creationId xmlns:a16="http://schemas.microsoft.com/office/drawing/2014/main" id="{4ECBE539-67D7-F742-961C-4A1C24C54752}"/>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669" y="0"/>
            <a:ext cx="4321255" cy="6870193"/>
          </a:xfrm>
          <a:prstGeom prst="rect">
            <a:avLst/>
          </a:prstGeom>
        </p:spPr>
      </p:pic>
      <p:sp>
        <p:nvSpPr>
          <p:cNvPr id="4" name="TextBox 3">
            <a:extLst>
              <a:ext uri="{FF2B5EF4-FFF2-40B4-BE49-F238E27FC236}">
                <a16:creationId xmlns:a16="http://schemas.microsoft.com/office/drawing/2014/main" id="{0C449EAC-57DB-6A4B-866F-019EB8A623C0}"/>
              </a:ext>
            </a:extLst>
          </p:cNvPr>
          <p:cNvSpPr txBox="1"/>
          <p:nvPr/>
        </p:nvSpPr>
        <p:spPr>
          <a:xfrm>
            <a:off x="4987208" y="1218895"/>
            <a:ext cx="3656416" cy="4524315"/>
          </a:xfrm>
          <a:prstGeom prst="rect">
            <a:avLst/>
          </a:prstGeom>
          <a:noFill/>
        </p:spPr>
        <p:txBody>
          <a:bodyPr wrap="square" rtlCol="0">
            <a:spAutoFit/>
          </a:bodyPr>
          <a:lstStyle/>
          <a:p>
            <a:r>
              <a:rPr lang="en-US" sz="1800" kern="1200" dirty="0">
                <a:solidFill>
                  <a:schemeClr val="tx1"/>
                </a:solidFill>
                <a:effectLst/>
                <a:latin typeface="+mn-lt"/>
                <a:ea typeface="+mn-ea"/>
                <a:cs typeface="+mn-cs"/>
              </a:rPr>
              <a:t>PFM Asset Management partners with public sector and non-profit institutions to build tailored, flexible investment solutions. Utilizing our national perspective, local connections, and over four decades of experience, we help manage fixed income and multi-asset class strategies. Our team works with yours to focus on liquidity management, investment-grade fixed income, and Outsourced Chief Investment Officer (OCIO) solutions. Contact us to start the conversation about your unique investment needs.</a:t>
            </a:r>
          </a:p>
        </p:txBody>
      </p:sp>
      <p:sp>
        <p:nvSpPr>
          <p:cNvPr id="16" name="TextBox 15">
            <a:extLst>
              <a:ext uri="{FF2B5EF4-FFF2-40B4-BE49-F238E27FC236}">
                <a16:creationId xmlns:a16="http://schemas.microsoft.com/office/drawing/2014/main" id="{723AF4EC-5023-4848-8822-D34E475FD876}"/>
              </a:ext>
            </a:extLst>
          </p:cNvPr>
          <p:cNvSpPr txBox="1"/>
          <p:nvPr/>
        </p:nvSpPr>
        <p:spPr>
          <a:xfrm>
            <a:off x="4987208" y="560792"/>
            <a:ext cx="4075516"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Why work with PFMAM?</a:t>
            </a:r>
          </a:p>
        </p:txBody>
      </p:sp>
      <p:sp>
        <p:nvSpPr>
          <p:cNvPr id="20" name="Parallelogram 19">
            <a:extLst>
              <a:ext uri="{FF2B5EF4-FFF2-40B4-BE49-F238E27FC236}">
                <a16:creationId xmlns:a16="http://schemas.microsoft.com/office/drawing/2014/main" id="{1ACAF0C5-0610-974B-A2E9-636F7CDF2ADC}"/>
              </a:ext>
            </a:extLst>
          </p:cNvPr>
          <p:cNvSpPr/>
          <p:nvPr/>
        </p:nvSpPr>
        <p:spPr>
          <a:xfrm rot="16200000" flipH="1">
            <a:off x="3402775" y="3098705"/>
            <a:ext cx="1821621" cy="660589"/>
          </a:xfrm>
          <a:prstGeom prst="parallelogram">
            <a:avLst>
              <a:gd name="adj" fmla="val 5873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0" name="Slide Number Placeholder 5">
            <a:extLst>
              <a:ext uri="{FF2B5EF4-FFF2-40B4-BE49-F238E27FC236}">
                <a16:creationId xmlns:a16="http://schemas.microsoft.com/office/drawing/2014/main" id="{29A45441-CE33-4C93-8126-FE6EB2DFB8F1}"/>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pic>
        <p:nvPicPr>
          <p:cNvPr id="8" name="Picture 7" descr="A person and person looking at a tablet&#10;&#10;Description automatically generated with medium confidence">
            <a:extLst>
              <a:ext uri="{FF2B5EF4-FFF2-40B4-BE49-F238E27FC236}">
                <a16:creationId xmlns:a16="http://schemas.microsoft.com/office/drawing/2014/main" id="{0737FC53-3668-8146-8D92-5B19B27EB7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7669" y="0"/>
            <a:ext cx="4321255" cy="6870193"/>
          </a:xfrm>
          <a:prstGeom prst="rect">
            <a:avLst/>
          </a:prstGeom>
        </p:spPr>
      </p:pic>
      <p:sp>
        <p:nvSpPr>
          <p:cNvPr id="9" name="TextBox 8">
            <a:extLst>
              <a:ext uri="{FF2B5EF4-FFF2-40B4-BE49-F238E27FC236}">
                <a16:creationId xmlns:a16="http://schemas.microsoft.com/office/drawing/2014/main" id="{78E1838C-139B-C84C-9290-280E39FB50BD}"/>
              </a:ext>
            </a:extLst>
          </p:cNvPr>
          <p:cNvSpPr txBox="1"/>
          <p:nvPr userDrawn="1"/>
        </p:nvSpPr>
        <p:spPr>
          <a:xfrm>
            <a:off x="4987208" y="1218895"/>
            <a:ext cx="3656416" cy="4524315"/>
          </a:xfrm>
          <a:prstGeom prst="rect">
            <a:avLst/>
          </a:prstGeom>
          <a:noFill/>
        </p:spPr>
        <p:txBody>
          <a:bodyPr wrap="square" rtlCol="0">
            <a:spAutoFit/>
          </a:bodyPr>
          <a:lstStyle/>
          <a:p>
            <a:r>
              <a:rPr lang="en-US" sz="1800" kern="1200" dirty="0">
                <a:solidFill>
                  <a:schemeClr val="tx1"/>
                </a:solidFill>
                <a:effectLst/>
                <a:latin typeface="+mn-lt"/>
                <a:ea typeface="+mn-ea"/>
                <a:cs typeface="+mn-cs"/>
              </a:rPr>
              <a:t>PFM Asset Management partners with public sector and non-profit institutions to build tailored, flexible investment solutions. Utilizing our national perspective, local connections, and over four decades of experience, we help manage fixed income and multi-asset class strategies. Our team works with yours to focus on liquidity management, investment-grade fixed income, and Outsourced Chief Investment Officer (OCIO) solutions. Contact us to start the conversation about your unique investment needs.</a:t>
            </a:r>
          </a:p>
        </p:txBody>
      </p:sp>
      <p:sp>
        <p:nvSpPr>
          <p:cNvPr id="11" name="TextBox 10">
            <a:extLst>
              <a:ext uri="{FF2B5EF4-FFF2-40B4-BE49-F238E27FC236}">
                <a16:creationId xmlns:a16="http://schemas.microsoft.com/office/drawing/2014/main" id="{6E8C26D0-B7DD-8540-BD14-DA3022808282}"/>
              </a:ext>
            </a:extLst>
          </p:cNvPr>
          <p:cNvSpPr txBox="1"/>
          <p:nvPr userDrawn="1"/>
        </p:nvSpPr>
        <p:spPr>
          <a:xfrm>
            <a:off x="4987208" y="560792"/>
            <a:ext cx="4075516"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Why work with PFMAM?</a:t>
            </a:r>
          </a:p>
        </p:txBody>
      </p:sp>
      <p:sp>
        <p:nvSpPr>
          <p:cNvPr id="12" name="Parallelogram 11">
            <a:extLst>
              <a:ext uri="{FF2B5EF4-FFF2-40B4-BE49-F238E27FC236}">
                <a16:creationId xmlns:a16="http://schemas.microsoft.com/office/drawing/2014/main" id="{6EFA5852-FA8A-5849-9324-87394D760CCE}"/>
              </a:ext>
            </a:extLst>
          </p:cNvPr>
          <p:cNvSpPr/>
          <p:nvPr userDrawn="1"/>
        </p:nvSpPr>
        <p:spPr>
          <a:xfrm rot="16200000" flipH="1">
            <a:off x="3402775" y="3098705"/>
            <a:ext cx="1821621" cy="660589"/>
          </a:xfrm>
          <a:prstGeom prst="parallelogram">
            <a:avLst>
              <a:gd name="adj" fmla="val 587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Tree>
    <p:extLst>
      <p:ext uri="{BB962C8B-B14F-4D97-AF65-F5344CB8AC3E}">
        <p14:creationId xmlns:p14="http://schemas.microsoft.com/office/powerpoint/2010/main" val="10081022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accent3">
            <a:lumMod val="20000"/>
            <a:lumOff val="80000"/>
            <a:alpha val="1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F30B64B-2AC8-BC43-9935-C7AFA3413538}"/>
              </a:ext>
            </a:extLst>
          </p:cNvPr>
          <p:cNvSpPr/>
          <p:nvPr/>
        </p:nvSpPr>
        <p:spPr>
          <a:xfrm>
            <a:off x="0" y="743618"/>
            <a:ext cx="4100511" cy="1658066"/>
          </a:xfrm>
          <a:custGeom>
            <a:avLst/>
            <a:gdLst>
              <a:gd name="connsiteX0" fmla="*/ 0 w 2507031"/>
              <a:gd name="connsiteY0" fmla="*/ 0 h 1336952"/>
              <a:gd name="connsiteX1" fmla="*/ 2507031 w 2507031"/>
              <a:gd name="connsiteY1" fmla="*/ 0 h 1336952"/>
              <a:gd name="connsiteX2" fmla="*/ 2507031 w 2507031"/>
              <a:gd name="connsiteY2" fmla="*/ 1336952 h 1336952"/>
              <a:gd name="connsiteX3" fmla="*/ 0 w 2507031"/>
              <a:gd name="connsiteY3" fmla="*/ 1336952 h 1336952"/>
              <a:gd name="connsiteX4" fmla="*/ 0 w 2507031"/>
              <a:gd name="connsiteY4" fmla="*/ 0 h 1336952"/>
              <a:gd name="connsiteX0" fmla="*/ 0 w 3306374"/>
              <a:gd name="connsiteY0" fmla="*/ 0 h 1336952"/>
              <a:gd name="connsiteX1" fmla="*/ 3306374 w 3306374"/>
              <a:gd name="connsiteY1" fmla="*/ 0 h 1336952"/>
              <a:gd name="connsiteX2" fmla="*/ 2507031 w 3306374"/>
              <a:gd name="connsiteY2" fmla="*/ 1336952 h 1336952"/>
              <a:gd name="connsiteX3" fmla="*/ 0 w 3306374"/>
              <a:gd name="connsiteY3" fmla="*/ 1336952 h 1336952"/>
              <a:gd name="connsiteX4" fmla="*/ 0 w 3306374"/>
              <a:gd name="connsiteY4" fmla="*/ 0 h 133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374" h="1336952">
                <a:moveTo>
                  <a:pt x="0" y="0"/>
                </a:moveTo>
                <a:lnTo>
                  <a:pt x="3306374" y="0"/>
                </a:lnTo>
                <a:lnTo>
                  <a:pt x="2507031" y="1336952"/>
                </a:lnTo>
                <a:lnTo>
                  <a:pt x="0" y="1336952"/>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Google Shape;179;p31">
            <a:extLst>
              <a:ext uri="{FF2B5EF4-FFF2-40B4-BE49-F238E27FC236}">
                <a16:creationId xmlns:a16="http://schemas.microsoft.com/office/drawing/2014/main" id="{6AF31489-6AAC-4A72-B5EB-67F3CEE65B93}"/>
              </a:ext>
            </a:extLst>
          </p:cNvPr>
          <p:cNvSpPr txBox="1">
            <a:spLocks/>
          </p:cNvSpPr>
          <p:nvPr/>
        </p:nvSpPr>
        <p:spPr>
          <a:xfrm>
            <a:off x="0" y="743618"/>
            <a:ext cx="3551583" cy="165806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600"/>
              <a:buFont typeface="Work Sans Regular"/>
              <a:buNone/>
              <a:defRPr sz="2600" b="0" i="0" u="none" strike="noStrike" cap="none">
                <a:solidFill>
                  <a:schemeClr val="accent2"/>
                </a:solidFill>
                <a:latin typeface="Work Sans Regular"/>
                <a:ea typeface="Work Sans Regular"/>
                <a:cs typeface="Work Sans Regular"/>
                <a:sym typeface="Work Sans Regular"/>
              </a:defRPr>
            </a:lvl1pPr>
            <a:lvl2pPr marR="0" lvl="1"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212121"/>
              </a:buClr>
              <a:buSzPts val="2600"/>
              <a:buFont typeface="Work Sans Regular"/>
              <a:buNone/>
              <a:tabLst/>
              <a:defRPr/>
            </a:pPr>
            <a:r>
              <a:rPr kumimoji="0" lang="en-US" sz="28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Work Sans Regular"/>
              </a:rPr>
              <a:t>Contact us</a:t>
            </a:r>
          </a:p>
        </p:txBody>
      </p:sp>
      <p:sp>
        <p:nvSpPr>
          <p:cNvPr id="18" name="Text Placeholder 62">
            <a:extLst>
              <a:ext uri="{FF2B5EF4-FFF2-40B4-BE49-F238E27FC236}">
                <a16:creationId xmlns:a16="http://schemas.microsoft.com/office/drawing/2014/main" id="{2813F6AE-DB4A-AE42-AE04-8DDE669985F5}"/>
              </a:ext>
            </a:extLst>
          </p:cNvPr>
          <p:cNvSpPr>
            <a:spLocks noGrp="1"/>
          </p:cNvSpPr>
          <p:nvPr>
            <p:ph type="body" sz="quarter" idx="27" hasCustomPrompt="1"/>
          </p:nvPr>
        </p:nvSpPr>
        <p:spPr>
          <a:xfrm>
            <a:off x="4572000" y="1585758"/>
            <a:ext cx="4314055" cy="499567"/>
          </a:xfrm>
        </p:spPr>
        <p:txBody>
          <a:bodyPr>
            <a:normAutofit/>
          </a:bodyPr>
          <a:lstStyle>
            <a:lvl1pPr marL="0" indent="0" algn="l">
              <a:buNone/>
              <a:defRPr sz="1800" b="0" i="0">
                <a:solidFill>
                  <a:schemeClr val="tx1"/>
                </a:solidFill>
                <a:latin typeface="Arial" panose="020B0604020202020204" pitchFamily="34" charset="0"/>
                <a:cs typeface="Arial" panose="020B0604020202020204" pitchFamily="34" charset="0"/>
              </a:defRPr>
            </a:lvl1pPr>
          </a:lstStyle>
          <a:p>
            <a:pPr lvl="0"/>
            <a:r>
              <a:rPr lang="en-US" dirty="0"/>
              <a:t>Phone Info</a:t>
            </a:r>
          </a:p>
        </p:txBody>
      </p:sp>
      <p:sp>
        <p:nvSpPr>
          <p:cNvPr id="19" name="Text Placeholder 62">
            <a:extLst>
              <a:ext uri="{FF2B5EF4-FFF2-40B4-BE49-F238E27FC236}">
                <a16:creationId xmlns:a16="http://schemas.microsoft.com/office/drawing/2014/main" id="{539280F9-5343-C747-85AF-324622BC02A7}"/>
              </a:ext>
            </a:extLst>
          </p:cNvPr>
          <p:cNvSpPr>
            <a:spLocks noGrp="1"/>
          </p:cNvSpPr>
          <p:nvPr>
            <p:ph type="body" sz="quarter" idx="28" hasCustomPrompt="1"/>
          </p:nvPr>
        </p:nvSpPr>
        <p:spPr>
          <a:xfrm>
            <a:off x="4557932" y="2401684"/>
            <a:ext cx="4314055" cy="499567"/>
          </a:xfrm>
        </p:spPr>
        <p:txBody>
          <a:bodyPr>
            <a:normAutofit/>
          </a:bodyPr>
          <a:lstStyle>
            <a:lvl1pPr marL="0" indent="0" algn="l">
              <a:buNone/>
              <a:defRPr sz="1800" b="0" i="0">
                <a:solidFill>
                  <a:schemeClr val="tx1"/>
                </a:solidFill>
                <a:latin typeface="Arial" panose="020B0604020202020204" pitchFamily="34" charset="0"/>
                <a:cs typeface="Arial" panose="020B0604020202020204" pitchFamily="34" charset="0"/>
              </a:defRPr>
            </a:lvl1pPr>
          </a:lstStyle>
          <a:p>
            <a:pPr lvl="0"/>
            <a:r>
              <a:rPr lang="en-US" dirty="0"/>
              <a:t>Email Info</a:t>
            </a:r>
          </a:p>
        </p:txBody>
      </p:sp>
      <p:sp>
        <p:nvSpPr>
          <p:cNvPr id="20" name="Text Placeholder 62">
            <a:extLst>
              <a:ext uri="{FF2B5EF4-FFF2-40B4-BE49-F238E27FC236}">
                <a16:creationId xmlns:a16="http://schemas.microsoft.com/office/drawing/2014/main" id="{53E86E50-5959-3144-9A00-7A08E3F85CF2}"/>
              </a:ext>
            </a:extLst>
          </p:cNvPr>
          <p:cNvSpPr>
            <a:spLocks noGrp="1"/>
          </p:cNvSpPr>
          <p:nvPr>
            <p:ph type="body" sz="quarter" idx="29" hasCustomPrompt="1"/>
          </p:nvPr>
        </p:nvSpPr>
        <p:spPr>
          <a:xfrm>
            <a:off x="4572000" y="3203542"/>
            <a:ext cx="4314055" cy="2328368"/>
          </a:xfrm>
        </p:spPr>
        <p:txBody>
          <a:bodyPr>
            <a:normAutofit/>
          </a:bodyPr>
          <a:lstStyle>
            <a:lvl1pPr marL="0" indent="0" algn="l">
              <a:buNone/>
              <a:defRPr sz="1800" b="0" i="0">
                <a:solidFill>
                  <a:schemeClr val="tx1"/>
                </a:solidFill>
                <a:latin typeface="Arial" panose="020B0604020202020204" pitchFamily="34" charset="0"/>
                <a:cs typeface="Arial" panose="020B0604020202020204" pitchFamily="34" charset="0"/>
              </a:defRPr>
            </a:lvl1pPr>
          </a:lstStyle>
          <a:p>
            <a:pPr lvl="0"/>
            <a:r>
              <a:rPr lang="en-US" dirty="0"/>
              <a:t>Physical Address</a:t>
            </a:r>
          </a:p>
        </p:txBody>
      </p:sp>
      <p:pic>
        <p:nvPicPr>
          <p:cNvPr id="26" name="Picture 25" descr="Shape, arrow&#10;&#10;Description automatically generated">
            <a:extLst>
              <a:ext uri="{FF2B5EF4-FFF2-40B4-BE49-F238E27FC236}">
                <a16:creationId xmlns:a16="http://schemas.microsoft.com/office/drawing/2014/main" id="{91791DA1-E9C9-E947-ABD0-0C3A84E337F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0" name="Slide Number Placeholder 5">
            <a:extLst>
              <a:ext uri="{FF2B5EF4-FFF2-40B4-BE49-F238E27FC236}">
                <a16:creationId xmlns:a16="http://schemas.microsoft.com/office/drawing/2014/main" id="{C2BD39B2-EBCE-4D8A-BD6C-E2DF707BBEE5}"/>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2" name="Rectangle 2">
            <a:extLst>
              <a:ext uri="{FF2B5EF4-FFF2-40B4-BE49-F238E27FC236}">
                <a16:creationId xmlns:a16="http://schemas.microsoft.com/office/drawing/2014/main" id="{17A13158-825A-764F-B110-B40C1CBCC398}"/>
              </a:ext>
            </a:extLst>
          </p:cNvPr>
          <p:cNvSpPr/>
          <p:nvPr userDrawn="1"/>
        </p:nvSpPr>
        <p:spPr>
          <a:xfrm>
            <a:off x="0" y="743618"/>
            <a:ext cx="4100511" cy="1658066"/>
          </a:xfrm>
          <a:custGeom>
            <a:avLst/>
            <a:gdLst>
              <a:gd name="connsiteX0" fmla="*/ 0 w 2507031"/>
              <a:gd name="connsiteY0" fmla="*/ 0 h 1336952"/>
              <a:gd name="connsiteX1" fmla="*/ 2507031 w 2507031"/>
              <a:gd name="connsiteY1" fmla="*/ 0 h 1336952"/>
              <a:gd name="connsiteX2" fmla="*/ 2507031 w 2507031"/>
              <a:gd name="connsiteY2" fmla="*/ 1336952 h 1336952"/>
              <a:gd name="connsiteX3" fmla="*/ 0 w 2507031"/>
              <a:gd name="connsiteY3" fmla="*/ 1336952 h 1336952"/>
              <a:gd name="connsiteX4" fmla="*/ 0 w 2507031"/>
              <a:gd name="connsiteY4" fmla="*/ 0 h 1336952"/>
              <a:gd name="connsiteX0" fmla="*/ 0 w 3306374"/>
              <a:gd name="connsiteY0" fmla="*/ 0 h 1336952"/>
              <a:gd name="connsiteX1" fmla="*/ 3306374 w 3306374"/>
              <a:gd name="connsiteY1" fmla="*/ 0 h 1336952"/>
              <a:gd name="connsiteX2" fmla="*/ 2507031 w 3306374"/>
              <a:gd name="connsiteY2" fmla="*/ 1336952 h 1336952"/>
              <a:gd name="connsiteX3" fmla="*/ 0 w 3306374"/>
              <a:gd name="connsiteY3" fmla="*/ 1336952 h 1336952"/>
              <a:gd name="connsiteX4" fmla="*/ 0 w 3306374"/>
              <a:gd name="connsiteY4" fmla="*/ 0 h 1336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374" h="1336952">
                <a:moveTo>
                  <a:pt x="0" y="0"/>
                </a:moveTo>
                <a:lnTo>
                  <a:pt x="3306374" y="0"/>
                </a:lnTo>
                <a:lnTo>
                  <a:pt x="2507031" y="1336952"/>
                </a:lnTo>
                <a:lnTo>
                  <a:pt x="0" y="133695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Google Shape;179;p31">
            <a:extLst>
              <a:ext uri="{FF2B5EF4-FFF2-40B4-BE49-F238E27FC236}">
                <a16:creationId xmlns:a16="http://schemas.microsoft.com/office/drawing/2014/main" id="{C2A68E2D-B6A4-4441-826D-C9A3CE5B6DCB}"/>
              </a:ext>
            </a:extLst>
          </p:cNvPr>
          <p:cNvSpPr txBox="1">
            <a:spLocks/>
          </p:cNvSpPr>
          <p:nvPr userDrawn="1"/>
        </p:nvSpPr>
        <p:spPr>
          <a:xfrm>
            <a:off x="0" y="743618"/>
            <a:ext cx="3551583" cy="165806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600"/>
              <a:buFont typeface="Work Sans Regular"/>
              <a:buNone/>
              <a:defRPr sz="2600" b="0" i="0" u="none" strike="noStrike" cap="none">
                <a:solidFill>
                  <a:schemeClr val="accent2"/>
                </a:solidFill>
                <a:latin typeface="Work Sans Regular"/>
                <a:ea typeface="Work Sans Regular"/>
                <a:cs typeface="Work Sans Regular"/>
                <a:sym typeface="Work Sans Regular"/>
              </a:defRPr>
            </a:lvl1pPr>
            <a:lvl2pPr marR="0" lvl="1"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212121"/>
              </a:buClr>
              <a:buSzPts val="2600"/>
              <a:buFont typeface="Work Sans Regular"/>
              <a:buNone/>
              <a:tabLst/>
              <a:defRPr/>
            </a:pPr>
            <a:r>
              <a:rPr kumimoji="0" lang="en-US" sz="28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Work Sans Regular"/>
              </a:rPr>
              <a:t>Contact us</a:t>
            </a:r>
          </a:p>
        </p:txBody>
      </p:sp>
      <p:cxnSp>
        <p:nvCxnSpPr>
          <p:cNvPr id="17" name="Straight Connector 16">
            <a:extLst>
              <a:ext uri="{FF2B5EF4-FFF2-40B4-BE49-F238E27FC236}">
                <a16:creationId xmlns:a16="http://schemas.microsoft.com/office/drawing/2014/main" id="{ADC3BCE5-B163-4CDB-93E0-2E8C58F09659}"/>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35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8">
    <p:bg>
      <p:bgPr>
        <a:solidFill>
          <a:schemeClr val="tx2">
            <a:lumMod val="20000"/>
            <a:lumOff val="80000"/>
            <a:alpha val="25344"/>
          </a:schemeClr>
        </a:solidFill>
        <a:effectLst/>
      </p:bgPr>
    </p:bg>
    <p:spTree>
      <p:nvGrpSpPr>
        <p:cNvPr id="1" name=""/>
        <p:cNvGrpSpPr/>
        <p:nvPr/>
      </p:nvGrpSpPr>
      <p:grpSpPr>
        <a:xfrm>
          <a:off x="0" y="0"/>
          <a:ext cx="0" cy="0"/>
          <a:chOff x="0" y="0"/>
          <a:chExt cx="0" cy="0"/>
        </a:xfrm>
      </p:grpSpPr>
      <p:sp>
        <p:nvSpPr>
          <p:cNvPr id="73" name="Parallelogram 72">
            <a:extLst>
              <a:ext uri="{FF2B5EF4-FFF2-40B4-BE49-F238E27FC236}">
                <a16:creationId xmlns:a16="http://schemas.microsoft.com/office/drawing/2014/main" id="{582E6790-97C6-8B4F-BAC1-3408169D42C6}"/>
              </a:ext>
            </a:extLst>
          </p:cNvPr>
          <p:cNvSpPr/>
          <p:nvPr/>
        </p:nvSpPr>
        <p:spPr>
          <a:xfrm>
            <a:off x="2714940" y="-4563"/>
            <a:ext cx="3714119" cy="1049041"/>
          </a:xfrm>
          <a:prstGeom prst="parallelogram">
            <a:avLst>
              <a:gd name="adj" fmla="val 58734"/>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dirty="0">
              <a:latin typeface="Arial" panose="020B0604020202020204" pitchFamily="34" charset="0"/>
            </a:endParaRPr>
          </a:p>
        </p:txBody>
      </p:sp>
      <p:sp>
        <p:nvSpPr>
          <p:cNvPr id="3" name="Text Placeholder 2">
            <a:extLst>
              <a:ext uri="{FF2B5EF4-FFF2-40B4-BE49-F238E27FC236}">
                <a16:creationId xmlns:a16="http://schemas.microsoft.com/office/drawing/2014/main" id="{3E9E2EA1-4F4C-2A40-A6D1-F8B216A024BD}"/>
              </a:ext>
            </a:extLst>
          </p:cNvPr>
          <p:cNvSpPr>
            <a:spLocks noGrp="1"/>
          </p:cNvSpPr>
          <p:nvPr>
            <p:ph type="body" sz="quarter" idx="41" hasCustomPrompt="1"/>
          </p:nvPr>
        </p:nvSpPr>
        <p:spPr>
          <a:xfrm>
            <a:off x="3442790" y="385893"/>
            <a:ext cx="2293439" cy="330158"/>
          </a:xfrm>
        </p:spPr>
        <p:txBody>
          <a:bodyPr>
            <a:noAutofit/>
          </a:bodyPr>
          <a:lstStyle>
            <a:lvl1pPr marL="0" indent="0" algn="ctr">
              <a:buNone/>
              <a:defRPr sz="2000" b="1">
                <a:solidFill>
                  <a:schemeClr val="bg1"/>
                </a:solidFill>
              </a:defRPr>
            </a:lvl1pPr>
          </a:lstStyle>
          <a:p>
            <a:pPr lvl="0"/>
            <a:r>
              <a:rPr lang="en-US" dirty="0"/>
              <a:t>Meet our Team</a:t>
            </a:r>
          </a:p>
        </p:txBody>
      </p:sp>
      <p:sp>
        <p:nvSpPr>
          <p:cNvPr id="4" name="Picture Placeholder 3">
            <a:extLst>
              <a:ext uri="{FF2B5EF4-FFF2-40B4-BE49-F238E27FC236}">
                <a16:creationId xmlns:a16="http://schemas.microsoft.com/office/drawing/2014/main" id="{8BAFAB9E-A3C0-BD42-89D3-91B306311D5F}"/>
              </a:ext>
            </a:extLst>
          </p:cNvPr>
          <p:cNvSpPr>
            <a:spLocks noGrp="1"/>
          </p:cNvSpPr>
          <p:nvPr>
            <p:ph type="pic" sz="quarter" idx="22" hasCustomPrompt="1"/>
          </p:nvPr>
        </p:nvSpPr>
        <p:spPr>
          <a:xfrm>
            <a:off x="675325" y="1434934"/>
            <a:ext cx="1080295" cy="1080295"/>
          </a:xfrm>
        </p:spPr>
        <p:txBody>
          <a:bodyPr anchor="ctr">
            <a:normAutofit/>
          </a:bodyPr>
          <a:lstStyle>
            <a:lvl1pPr marL="0" indent="0" algn="ctr">
              <a:buNone/>
              <a:defRPr sz="1200"/>
            </a:lvl1pPr>
          </a:lstStyle>
          <a:p>
            <a:r>
              <a:rPr lang="en-US" dirty="0"/>
              <a:t>Click to insert headshot</a:t>
            </a:r>
          </a:p>
        </p:txBody>
      </p:sp>
      <p:sp>
        <p:nvSpPr>
          <p:cNvPr id="17" name="Text Placeholder 62">
            <a:extLst>
              <a:ext uri="{FF2B5EF4-FFF2-40B4-BE49-F238E27FC236}">
                <a16:creationId xmlns:a16="http://schemas.microsoft.com/office/drawing/2014/main" id="{6FD22D54-1070-2A41-B458-96FF27D30C18}"/>
              </a:ext>
            </a:extLst>
          </p:cNvPr>
          <p:cNvSpPr>
            <a:spLocks noGrp="1"/>
          </p:cNvSpPr>
          <p:nvPr>
            <p:ph type="body" sz="quarter" idx="21" hasCustomPrompt="1"/>
          </p:nvPr>
        </p:nvSpPr>
        <p:spPr>
          <a:xfrm>
            <a:off x="285716" y="2703799"/>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24" name="Text Placeholder 62">
            <a:extLst>
              <a:ext uri="{FF2B5EF4-FFF2-40B4-BE49-F238E27FC236}">
                <a16:creationId xmlns:a16="http://schemas.microsoft.com/office/drawing/2014/main" id="{8647985B-F4FA-4D4C-B850-B43E3961C2A6}"/>
              </a:ext>
            </a:extLst>
          </p:cNvPr>
          <p:cNvSpPr>
            <a:spLocks noGrp="1"/>
          </p:cNvSpPr>
          <p:nvPr>
            <p:ph type="body" sz="quarter" idx="25" hasCustomPrompt="1"/>
          </p:nvPr>
        </p:nvSpPr>
        <p:spPr>
          <a:xfrm>
            <a:off x="285716" y="2945385"/>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27" name="Picture Placeholder 3">
            <a:extLst>
              <a:ext uri="{FF2B5EF4-FFF2-40B4-BE49-F238E27FC236}">
                <a16:creationId xmlns:a16="http://schemas.microsoft.com/office/drawing/2014/main" id="{BBE6C14D-EB59-D64E-BBBE-705702E16DC0}"/>
              </a:ext>
            </a:extLst>
          </p:cNvPr>
          <p:cNvSpPr>
            <a:spLocks noGrp="1"/>
          </p:cNvSpPr>
          <p:nvPr>
            <p:ph type="pic" sz="quarter" idx="26" hasCustomPrompt="1"/>
          </p:nvPr>
        </p:nvSpPr>
        <p:spPr>
          <a:xfrm>
            <a:off x="2902642" y="1434934"/>
            <a:ext cx="1080295" cy="1080295"/>
          </a:xfrm>
        </p:spPr>
        <p:txBody>
          <a:bodyPr anchor="ctr">
            <a:normAutofit/>
          </a:bodyPr>
          <a:lstStyle>
            <a:lvl1pPr marL="0" indent="0" algn="ctr">
              <a:buNone/>
              <a:defRPr sz="1200"/>
            </a:lvl1pPr>
          </a:lstStyle>
          <a:p>
            <a:r>
              <a:rPr lang="en-US" dirty="0"/>
              <a:t>Click to insert headshot</a:t>
            </a:r>
          </a:p>
        </p:txBody>
      </p:sp>
      <p:sp>
        <p:nvSpPr>
          <p:cNvPr id="28" name="Text Placeholder 62">
            <a:extLst>
              <a:ext uri="{FF2B5EF4-FFF2-40B4-BE49-F238E27FC236}">
                <a16:creationId xmlns:a16="http://schemas.microsoft.com/office/drawing/2014/main" id="{913C562A-28A6-9F40-99F1-46AE3201D881}"/>
              </a:ext>
            </a:extLst>
          </p:cNvPr>
          <p:cNvSpPr>
            <a:spLocks noGrp="1"/>
          </p:cNvSpPr>
          <p:nvPr>
            <p:ph type="body" sz="quarter" idx="27" hasCustomPrompt="1"/>
          </p:nvPr>
        </p:nvSpPr>
        <p:spPr>
          <a:xfrm>
            <a:off x="2513033" y="2703799"/>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29" name="Text Placeholder 62">
            <a:extLst>
              <a:ext uri="{FF2B5EF4-FFF2-40B4-BE49-F238E27FC236}">
                <a16:creationId xmlns:a16="http://schemas.microsoft.com/office/drawing/2014/main" id="{00DD0B0A-D91D-7641-8117-49570E05DC17}"/>
              </a:ext>
            </a:extLst>
          </p:cNvPr>
          <p:cNvSpPr>
            <a:spLocks noGrp="1"/>
          </p:cNvSpPr>
          <p:nvPr>
            <p:ph type="body" sz="quarter" idx="28" hasCustomPrompt="1"/>
          </p:nvPr>
        </p:nvSpPr>
        <p:spPr>
          <a:xfrm>
            <a:off x="2513033" y="2945385"/>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30" name="Picture Placeholder 3">
            <a:extLst>
              <a:ext uri="{FF2B5EF4-FFF2-40B4-BE49-F238E27FC236}">
                <a16:creationId xmlns:a16="http://schemas.microsoft.com/office/drawing/2014/main" id="{2518CBAD-5786-CD46-8A79-77AE32191796}"/>
              </a:ext>
            </a:extLst>
          </p:cNvPr>
          <p:cNvSpPr>
            <a:spLocks noGrp="1"/>
          </p:cNvSpPr>
          <p:nvPr>
            <p:ph type="pic" sz="quarter" idx="29" hasCustomPrompt="1"/>
          </p:nvPr>
        </p:nvSpPr>
        <p:spPr>
          <a:xfrm>
            <a:off x="5129959" y="1434934"/>
            <a:ext cx="1080295" cy="1080295"/>
          </a:xfrm>
        </p:spPr>
        <p:txBody>
          <a:bodyPr anchor="ctr">
            <a:normAutofit/>
          </a:bodyPr>
          <a:lstStyle>
            <a:lvl1pPr marL="0" indent="0" algn="ctr">
              <a:buNone/>
              <a:defRPr sz="1200"/>
            </a:lvl1pPr>
          </a:lstStyle>
          <a:p>
            <a:r>
              <a:rPr lang="en-US" dirty="0"/>
              <a:t>Click to insert headshot</a:t>
            </a:r>
          </a:p>
        </p:txBody>
      </p:sp>
      <p:sp>
        <p:nvSpPr>
          <p:cNvPr id="31" name="Text Placeholder 62">
            <a:extLst>
              <a:ext uri="{FF2B5EF4-FFF2-40B4-BE49-F238E27FC236}">
                <a16:creationId xmlns:a16="http://schemas.microsoft.com/office/drawing/2014/main" id="{0A554785-C796-5B4B-BA5F-AB3EFBD08370}"/>
              </a:ext>
            </a:extLst>
          </p:cNvPr>
          <p:cNvSpPr>
            <a:spLocks noGrp="1"/>
          </p:cNvSpPr>
          <p:nvPr>
            <p:ph type="body" sz="quarter" idx="30" hasCustomPrompt="1"/>
          </p:nvPr>
        </p:nvSpPr>
        <p:spPr>
          <a:xfrm>
            <a:off x="4740350" y="2703799"/>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32" name="Text Placeholder 62">
            <a:extLst>
              <a:ext uri="{FF2B5EF4-FFF2-40B4-BE49-F238E27FC236}">
                <a16:creationId xmlns:a16="http://schemas.microsoft.com/office/drawing/2014/main" id="{11054BA9-FABA-264C-8CA7-6300DCD78667}"/>
              </a:ext>
            </a:extLst>
          </p:cNvPr>
          <p:cNvSpPr>
            <a:spLocks noGrp="1"/>
          </p:cNvSpPr>
          <p:nvPr>
            <p:ph type="body" sz="quarter" idx="31" hasCustomPrompt="1"/>
          </p:nvPr>
        </p:nvSpPr>
        <p:spPr>
          <a:xfrm>
            <a:off x="4740350" y="2945385"/>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58" name="Picture Placeholder 3">
            <a:extLst>
              <a:ext uri="{FF2B5EF4-FFF2-40B4-BE49-F238E27FC236}">
                <a16:creationId xmlns:a16="http://schemas.microsoft.com/office/drawing/2014/main" id="{71A04A69-973A-2847-8553-B847EDE098AC}"/>
              </a:ext>
            </a:extLst>
          </p:cNvPr>
          <p:cNvSpPr>
            <a:spLocks noGrp="1"/>
          </p:cNvSpPr>
          <p:nvPr>
            <p:ph type="pic" sz="quarter" idx="32" hasCustomPrompt="1"/>
          </p:nvPr>
        </p:nvSpPr>
        <p:spPr>
          <a:xfrm>
            <a:off x="675325" y="4039581"/>
            <a:ext cx="1080295" cy="1080295"/>
          </a:xfrm>
        </p:spPr>
        <p:txBody>
          <a:bodyPr anchor="ctr">
            <a:normAutofit/>
          </a:bodyPr>
          <a:lstStyle>
            <a:lvl1pPr marL="0" indent="0" algn="ctr">
              <a:buNone/>
              <a:defRPr sz="1200"/>
            </a:lvl1pPr>
          </a:lstStyle>
          <a:p>
            <a:r>
              <a:rPr lang="en-US" dirty="0"/>
              <a:t>Click to insert headshot</a:t>
            </a:r>
          </a:p>
        </p:txBody>
      </p:sp>
      <p:sp>
        <p:nvSpPr>
          <p:cNvPr id="59" name="Text Placeholder 62">
            <a:extLst>
              <a:ext uri="{FF2B5EF4-FFF2-40B4-BE49-F238E27FC236}">
                <a16:creationId xmlns:a16="http://schemas.microsoft.com/office/drawing/2014/main" id="{64D4DD75-0C22-A74C-9A12-F42A1BEF925A}"/>
              </a:ext>
            </a:extLst>
          </p:cNvPr>
          <p:cNvSpPr>
            <a:spLocks noGrp="1"/>
          </p:cNvSpPr>
          <p:nvPr>
            <p:ph type="body" sz="quarter" idx="33" hasCustomPrompt="1"/>
          </p:nvPr>
        </p:nvSpPr>
        <p:spPr>
          <a:xfrm>
            <a:off x="285716" y="5308446"/>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0" name="Text Placeholder 62">
            <a:extLst>
              <a:ext uri="{FF2B5EF4-FFF2-40B4-BE49-F238E27FC236}">
                <a16:creationId xmlns:a16="http://schemas.microsoft.com/office/drawing/2014/main" id="{BCFC3EFC-3D33-B748-9EF3-5AD207577E86}"/>
              </a:ext>
            </a:extLst>
          </p:cNvPr>
          <p:cNvSpPr>
            <a:spLocks noGrp="1"/>
          </p:cNvSpPr>
          <p:nvPr>
            <p:ph type="body" sz="quarter" idx="34" hasCustomPrompt="1"/>
          </p:nvPr>
        </p:nvSpPr>
        <p:spPr>
          <a:xfrm>
            <a:off x="285716" y="5550032"/>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61" name="Picture Placeholder 3">
            <a:extLst>
              <a:ext uri="{FF2B5EF4-FFF2-40B4-BE49-F238E27FC236}">
                <a16:creationId xmlns:a16="http://schemas.microsoft.com/office/drawing/2014/main" id="{6BE76681-49D5-5A44-BC70-E17C5CAA46C4}"/>
              </a:ext>
            </a:extLst>
          </p:cNvPr>
          <p:cNvSpPr>
            <a:spLocks noGrp="1"/>
          </p:cNvSpPr>
          <p:nvPr>
            <p:ph type="pic" sz="quarter" idx="35" hasCustomPrompt="1"/>
          </p:nvPr>
        </p:nvSpPr>
        <p:spPr>
          <a:xfrm>
            <a:off x="2902642" y="4039581"/>
            <a:ext cx="1080295" cy="1080295"/>
          </a:xfrm>
        </p:spPr>
        <p:txBody>
          <a:bodyPr anchor="ctr">
            <a:normAutofit/>
          </a:bodyPr>
          <a:lstStyle>
            <a:lvl1pPr marL="0" indent="0" algn="ctr">
              <a:buNone/>
              <a:defRPr sz="1200"/>
            </a:lvl1pPr>
          </a:lstStyle>
          <a:p>
            <a:r>
              <a:rPr lang="en-US" dirty="0"/>
              <a:t>Click to insert headshot</a:t>
            </a:r>
          </a:p>
        </p:txBody>
      </p:sp>
      <p:sp>
        <p:nvSpPr>
          <p:cNvPr id="62" name="Text Placeholder 62">
            <a:extLst>
              <a:ext uri="{FF2B5EF4-FFF2-40B4-BE49-F238E27FC236}">
                <a16:creationId xmlns:a16="http://schemas.microsoft.com/office/drawing/2014/main" id="{14EA7FEC-7A5C-204F-B858-EBE1FB5082D2}"/>
              </a:ext>
            </a:extLst>
          </p:cNvPr>
          <p:cNvSpPr>
            <a:spLocks noGrp="1"/>
          </p:cNvSpPr>
          <p:nvPr>
            <p:ph type="body" sz="quarter" idx="36" hasCustomPrompt="1"/>
          </p:nvPr>
        </p:nvSpPr>
        <p:spPr>
          <a:xfrm>
            <a:off x="2513033" y="5308446"/>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4" name="Text Placeholder 62">
            <a:extLst>
              <a:ext uri="{FF2B5EF4-FFF2-40B4-BE49-F238E27FC236}">
                <a16:creationId xmlns:a16="http://schemas.microsoft.com/office/drawing/2014/main" id="{842BD079-CC05-1F44-9E71-D3C8AD181128}"/>
              </a:ext>
            </a:extLst>
          </p:cNvPr>
          <p:cNvSpPr>
            <a:spLocks noGrp="1"/>
          </p:cNvSpPr>
          <p:nvPr>
            <p:ph type="body" sz="quarter" idx="37" hasCustomPrompt="1"/>
          </p:nvPr>
        </p:nvSpPr>
        <p:spPr>
          <a:xfrm>
            <a:off x="2513033" y="5550032"/>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65" name="Picture Placeholder 3">
            <a:extLst>
              <a:ext uri="{FF2B5EF4-FFF2-40B4-BE49-F238E27FC236}">
                <a16:creationId xmlns:a16="http://schemas.microsoft.com/office/drawing/2014/main" id="{B1DBE483-B01C-574C-AF7B-3F1689D29443}"/>
              </a:ext>
            </a:extLst>
          </p:cNvPr>
          <p:cNvSpPr>
            <a:spLocks noGrp="1"/>
          </p:cNvSpPr>
          <p:nvPr>
            <p:ph type="pic" sz="quarter" idx="38" hasCustomPrompt="1"/>
          </p:nvPr>
        </p:nvSpPr>
        <p:spPr>
          <a:xfrm>
            <a:off x="5129959" y="4039581"/>
            <a:ext cx="1080295" cy="1080295"/>
          </a:xfrm>
        </p:spPr>
        <p:txBody>
          <a:bodyPr anchor="ctr">
            <a:normAutofit/>
          </a:bodyPr>
          <a:lstStyle>
            <a:lvl1pPr marL="0" indent="0" algn="ctr">
              <a:buNone/>
              <a:defRPr sz="1200"/>
            </a:lvl1pPr>
          </a:lstStyle>
          <a:p>
            <a:r>
              <a:rPr lang="en-US" dirty="0"/>
              <a:t>Click to insert headshot</a:t>
            </a:r>
          </a:p>
        </p:txBody>
      </p:sp>
      <p:sp>
        <p:nvSpPr>
          <p:cNvPr id="66" name="Text Placeholder 62">
            <a:extLst>
              <a:ext uri="{FF2B5EF4-FFF2-40B4-BE49-F238E27FC236}">
                <a16:creationId xmlns:a16="http://schemas.microsoft.com/office/drawing/2014/main" id="{BEB97CBE-2112-1042-A5AA-94B078CDDAFC}"/>
              </a:ext>
            </a:extLst>
          </p:cNvPr>
          <p:cNvSpPr>
            <a:spLocks noGrp="1"/>
          </p:cNvSpPr>
          <p:nvPr>
            <p:ph type="body" sz="quarter" idx="39" hasCustomPrompt="1"/>
          </p:nvPr>
        </p:nvSpPr>
        <p:spPr>
          <a:xfrm>
            <a:off x="4740350" y="5308446"/>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1" name="Text Placeholder 62">
            <a:extLst>
              <a:ext uri="{FF2B5EF4-FFF2-40B4-BE49-F238E27FC236}">
                <a16:creationId xmlns:a16="http://schemas.microsoft.com/office/drawing/2014/main" id="{A9F0E2EF-D31E-C44B-BCCC-F4FBDDE6A935}"/>
              </a:ext>
            </a:extLst>
          </p:cNvPr>
          <p:cNvSpPr>
            <a:spLocks noGrp="1"/>
          </p:cNvSpPr>
          <p:nvPr>
            <p:ph type="body" sz="quarter" idx="40" hasCustomPrompt="1"/>
          </p:nvPr>
        </p:nvSpPr>
        <p:spPr>
          <a:xfrm>
            <a:off x="4740350" y="5550032"/>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9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a:p>
            <a:pPr lvl="0"/>
            <a:endParaRPr lang="en-US" dirty="0"/>
          </a:p>
        </p:txBody>
      </p:sp>
      <p:sp>
        <p:nvSpPr>
          <p:cNvPr id="23" name="Picture Placeholder 3">
            <a:extLst>
              <a:ext uri="{FF2B5EF4-FFF2-40B4-BE49-F238E27FC236}">
                <a16:creationId xmlns:a16="http://schemas.microsoft.com/office/drawing/2014/main" id="{C455F400-6ED7-D44F-8D8B-C888D90C771F}"/>
              </a:ext>
            </a:extLst>
          </p:cNvPr>
          <p:cNvSpPr>
            <a:spLocks noGrp="1"/>
          </p:cNvSpPr>
          <p:nvPr>
            <p:ph type="pic" sz="quarter" idx="42" hasCustomPrompt="1"/>
          </p:nvPr>
        </p:nvSpPr>
        <p:spPr>
          <a:xfrm>
            <a:off x="7357276" y="1434934"/>
            <a:ext cx="1080295" cy="1080295"/>
          </a:xfrm>
        </p:spPr>
        <p:txBody>
          <a:bodyPr anchor="ctr">
            <a:normAutofit/>
          </a:bodyPr>
          <a:lstStyle>
            <a:lvl1pPr marL="0" indent="0" algn="ctr">
              <a:buNone/>
              <a:defRPr sz="1200"/>
            </a:lvl1pPr>
          </a:lstStyle>
          <a:p>
            <a:r>
              <a:rPr lang="en-US" dirty="0"/>
              <a:t>Click to insert headshot</a:t>
            </a:r>
          </a:p>
        </p:txBody>
      </p:sp>
      <p:sp>
        <p:nvSpPr>
          <p:cNvPr id="25" name="Text Placeholder 62">
            <a:extLst>
              <a:ext uri="{FF2B5EF4-FFF2-40B4-BE49-F238E27FC236}">
                <a16:creationId xmlns:a16="http://schemas.microsoft.com/office/drawing/2014/main" id="{3DB078F4-5F8E-7947-816C-5C86C02DB52F}"/>
              </a:ext>
            </a:extLst>
          </p:cNvPr>
          <p:cNvSpPr>
            <a:spLocks noGrp="1"/>
          </p:cNvSpPr>
          <p:nvPr>
            <p:ph type="body" sz="quarter" idx="43" hasCustomPrompt="1"/>
          </p:nvPr>
        </p:nvSpPr>
        <p:spPr>
          <a:xfrm>
            <a:off x="6967667" y="2703799"/>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26" name="Text Placeholder 62">
            <a:extLst>
              <a:ext uri="{FF2B5EF4-FFF2-40B4-BE49-F238E27FC236}">
                <a16:creationId xmlns:a16="http://schemas.microsoft.com/office/drawing/2014/main" id="{C7E1D698-6838-F542-8DDD-12326DA6ABBE}"/>
              </a:ext>
            </a:extLst>
          </p:cNvPr>
          <p:cNvSpPr>
            <a:spLocks noGrp="1"/>
          </p:cNvSpPr>
          <p:nvPr>
            <p:ph type="body" sz="quarter" idx="44" hasCustomPrompt="1"/>
          </p:nvPr>
        </p:nvSpPr>
        <p:spPr>
          <a:xfrm>
            <a:off x="6967667" y="2945385"/>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10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p:txBody>
      </p:sp>
      <p:sp>
        <p:nvSpPr>
          <p:cNvPr id="33" name="Picture Placeholder 3">
            <a:extLst>
              <a:ext uri="{FF2B5EF4-FFF2-40B4-BE49-F238E27FC236}">
                <a16:creationId xmlns:a16="http://schemas.microsoft.com/office/drawing/2014/main" id="{BFC47320-C3CE-7B41-A963-E0A090648A6C}"/>
              </a:ext>
            </a:extLst>
          </p:cNvPr>
          <p:cNvSpPr>
            <a:spLocks noGrp="1"/>
          </p:cNvSpPr>
          <p:nvPr>
            <p:ph type="pic" sz="quarter" idx="45" hasCustomPrompt="1"/>
          </p:nvPr>
        </p:nvSpPr>
        <p:spPr>
          <a:xfrm>
            <a:off x="7357276" y="4039581"/>
            <a:ext cx="1080295" cy="1080295"/>
          </a:xfrm>
        </p:spPr>
        <p:txBody>
          <a:bodyPr anchor="ctr">
            <a:normAutofit/>
          </a:bodyPr>
          <a:lstStyle>
            <a:lvl1pPr marL="0" indent="0" algn="ctr">
              <a:buNone/>
              <a:defRPr sz="1200"/>
            </a:lvl1pPr>
          </a:lstStyle>
          <a:p>
            <a:r>
              <a:rPr lang="en-US" dirty="0"/>
              <a:t>Click to insert headshot</a:t>
            </a:r>
          </a:p>
        </p:txBody>
      </p:sp>
      <p:sp>
        <p:nvSpPr>
          <p:cNvPr id="34" name="Text Placeholder 62">
            <a:extLst>
              <a:ext uri="{FF2B5EF4-FFF2-40B4-BE49-F238E27FC236}">
                <a16:creationId xmlns:a16="http://schemas.microsoft.com/office/drawing/2014/main" id="{8B495962-2FA5-6F45-B646-B3BD39DC2619}"/>
              </a:ext>
            </a:extLst>
          </p:cNvPr>
          <p:cNvSpPr>
            <a:spLocks noGrp="1"/>
          </p:cNvSpPr>
          <p:nvPr>
            <p:ph type="body" sz="quarter" idx="46" hasCustomPrompt="1"/>
          </p:nvPr>
        </p:nvSpPr>
        <p:spPr>
          <a:xfrm>
            <a:off x="6967667" y="5308446"/>
            <a:ext cx="1859513" cy="217711"/>
          </a:xfrm>
        </p:spPr>
        <p:txBody>
          <a:bodyPr>
            <a:normAutofit/>
          </a:bodyPr>
          <a:lstStyle>
            <a:lvl1pPr marL="0" indent="0" algn="ctr">
              <a:buNone/>
              <a:defRPr sz="12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35" name="Text Placeholder 62">
            <a:extLst>
              <a:ext uri="{FF2B5EF4-FFF2-40B4-BE49-F238E27FC236}">
                <a16:creationId xmlns:a16="http://schemas.microsoft.com/office/drawing/2014/main" id="{1543EE76-A071-5442-98FF-9F28513A5904}"/>
              </a:ext>
            </a:extLst>
          </p:cNvPr>
          <p:cNvSpPr>
            <a:spLocks noGrp="1"/>
          </p:cNvSpPr>
          <p:nvPr>
            <p:ph type="body" sz="quarter" idx="47" hasCustomPrompt="1"/>
          </p:nvPr>
        </p:nvSpPr>
        <p:spPr>
          <a:xfrm>
            <a:off x="6967667" y="5550032"/>
            <a:ext cx="1859513" cy="688455"/>
          </a:xfrm>
        </p:spPr>
        <p:txBody>
          <a:bodyPr>
            <a:noAutofit/>
          </a:bodyPr>
          <a:lstStyle>
            <a:lvl1pPr marL="0" marR="0" indent="0" algn="ctr" defTabSz="914400" rtl="0" eaLnBrk="1" fontAlgn="auto" latinLnBrk="0" hangingPunct="1">
              <a:lnSpc>
                <a:spcPct val="90000"/>
              </a:lnSpc>
              <a:spcBef>
                <a:spcPts val="600"/>
              </a:spcBef>
              <a:spcAft>
                <a:spcPts val="0"/>
              </a:spcAft>
              <a:buClrTx/>
              <a:buSzTx/>
              <a:buFont typeface="System Font Regular"/>
              <a:buNone/>
              <a:tabLst/>
              <a:defRPr sz="9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marL="0" marR="0" lvl="0" indent="0" algn="ctr" defTabSz="914400" rtl="0" eaLnBrk="1" fontAlgn="auto" latinLnBrk="0" hangingPunct="1">
              <a:lnSpc>
                <a:spcPct val="90000"/>
              </a:lnSpc>
              <a:spcBef>
                <a:spcPts val="1000"/>
              </a:spcBef>
              <a:spcAft>
                <a:spcPts val="0"/>
              </a:spcAft>
              <a:buClrTx/>
              <a:buSzTx/>
              <a:buFont typeface="System Font Regular"/>
              <a:buNone/>
              <a:tabLst/>
              <a:defRPr/>
            </a:pPr>
            <a:r>
              <a:rPr lang="en-US" dirty="0"/>
              <a:t>More Relevant Info if Needed</a:t>
            </a:r>
          </a:p>
          <a:p>
            <a:pPr lvl="0"/>
            <a:endParaRPr lang="en-US" dirty="0"/>
          </a:p>
        </p:txBody>
      </p:sp>
    </p:spTree>
    <p:extLst>
      <p:ext uri="{BB962C8B-B14F-4D97-AF65-F5344CB8AC3E}">
        <p14:creationId xmlns:p14="http://schemas.microsoft.com/office/powerpoint/2010/main" val="495747330"/>
      </p:ext>
    </p:extLst>
  </p:cSld>
  <p:clrMapOvr>
    <a:masterClrMapping/>
  </p:clrMapOvr>
  <p:extLst>
    <p:ext uri="{DCECCB84-F9BA-43D5-87BE-67443E8EF086}">
      <p15:sldGuideLst xmlns:p15="http://schemas.microsoft.com/office/powerpoint/2012/main">
        <p15:guide id="1" orient="horz" pos="1056">
          <p15:clr>
            <a:srgbClr val="FBAE40"/>
          </p15:clr>
        </p15:guide>
        <p15:guide id="2" pos="288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isclaimer">
    <p:bg>
      <p:bgPr>
        <a:solidFill>
          <a:schemeClr val="tx1">
            <a:lumMod val="20000"/>
            <a:lumOff val="80000"/>
            <a:alpha val="25344"/>
          </a:schemeClr>
        </a:solidFill>
        <a:effectLst/>
      </p:bgPr>
    </p:bg>
    <p:spTree>
      <p:nvGrpSpPr>
        <p:cNvPr id="1" name=""/>
        <p:cNvGrpSpPr/>
        <p:nvPr/>
      </p:nvGrpSpPr>
      <p:grpSpPr>
        <a:xfrm>
          <a:off x="0" y="0"/>
          <a:ext cx="0" cy="0"/>
          <a:chOff x="0" y="0"/>
          <a:chExt cx="0" cy="0"/>
        </a:xfrm>
      </p:grpSpPr>
      <p:sp>
        <p:nvSpPr>
          <p:cNvPr id="14" name="Parallelogram 13">
            <a:extLst>
              <a:ext uri="{FF2B5EF4-FFF2-40B4-BE49-F238E27FC236}">
                <a16:creationId xmlns:a16="http://schemas.microsoft.com/office/drawing/2014/main" id="{70FCDA16-94C7-6A4B-AB37-F5193B426B6F}"/>
              </a:ext>
            </a:extLst>
          </p:cNvPr>
          <p:cNvSpPr/>
          <p:nvPr/>
        </p:nvSpPr>
        <p:spPr>
          <a:xfrm>
            <a:off x="2182331" y="-16625"/>
            <a:ext cx="4785269" cy="1351584"/>
          </a:xfrm>
          <a:prstGeom prst="parallelogram">
            <a:avLst>
              <a:gd name="adj" fmla="val 5873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2" name="Google Shape;179;p31">
            <a:extLst>
              <a:ext uri="{FF2B5EF4-FFF2-40B4-BE49-F238E27FC236}">
                <a16:creationId xmlns:a16="http://schemas.microsoft.com/office/drawing/2014/main" id="{6AF31489-6AAC-4A72-B5EB-67F3CEE65B93}"/>
              </a:ext>
            </a:extLst>
          </p:cNvPr>
          <p:cNvSpPr txBox="1">
            <a:spLocks/>
          </p:cNvSpPr>
          <p:nvPr/>
        </p:nvSpPr>
        <p:spPr>
          <a:xfrm>
            <a:off x="2740649" y="377393"/>
            <a:ext cx="3662700" cy="596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600"/>
              <a:buFont typeface="Work Sans Regular"/>
              <a:buNone/>
              <a:defRPr sz="2600" b="0" i="0" u="none" strike="noStrike" cap="none">
                <a:solidFill>
                  <a:schemeClr val="accent2"/>
                </a:solidFill>
                <a:latin typeface="Work Sans Regular"/>
                <a:ea typeface="Work Sans Regular"/>
                <a:cs typeface="Work Sans Regular"/>
                <a:sym typeface="Work Sans Regular"/>
              </a:defRPr>
            </a:lvl1pPr>
            <a:lvl2pPr marR="0" lvl="1"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212121"/>
              </a:buClr>
              <a:buSzPts val="2600"/>
              <a:buFont typeface="Work Sans Regular"/>
              <a:buNone/>
              <a:tabLst/>
              <a:defRPr/>
            </a:pPr>
            <a:r>
              <a:rPr kumimoji="0" lang="en-US" sz="2400" b="1" i="0" u="none" strike="noStrike" kern="0" cap="none" spc="0" normalizeH="0" baseline="0" noProof="0" dirty="0">
                <a:ln>
                  <a:noFill/>
                </a:ln>
                <a:solidFill>
                  <a:schemeClr val="bg2"/>
                </a:solidFill>
                <a:effectLst/>
                <a:uLnTx/>
                <a:uFillTx/>
                <a:latin typeface="Arial" panose="020B0604020202020204" pitchFamily="34" charset="0"/>
                <a:cs typeface="Arial" panose="020B0604020202020204" pitchFamily="34" charset="0"/>
                <a:sym typeface="Work Sans Regular"/>
              </a:rPr>
              <a:t>Disclaimer</a:t>
            </a:r>
          </a:p>
        </p:txBody>
      </p:sp>
      <p:pic>
        <p:nvPicPr>
          <p:cNvPr id="9" name="Picture 8" descr="Shape, arrow&#10;&#10;Description automatically generated">
            <a:extLst>
              <a:ext uri="{FF2B5EF4-FFF2-40B4-BE49-F238E27FC236}">
                <a16:creationId xmlns:a16="http://schemas.microsoft.com/office/drawing/2014/main" id="{F596A9EA-06A8-D34F-8C8D-8A8F44AA09D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4" name="TextBox 3">
            <a:extLst>
              <a:ext uri="{FF2B5EF4-FFF2-40B4-BE49-F238E27FC236}">
                <a16:creationId xmlns:a16="http://schemas.microsoft.com/office/drawing/2014/main" id="{0C449EAC-57DB-6A4B-866F-019EB8A623C0}"/>
              </a:ext>
            </a:extLst>
          </p:cNvPr>
          <p:cNvSpPr txBox="1"/>
          <p:nvPr/>
        </p:nvSpPr>
        <p:spPr>
          <a:xfrm>
            <a:off x="310611" y="2146988"/>
            <a:ext cx="8522776" cy="2246769"/>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dirty="0">
                <a:solidFill>
                  <a:srgbClr val="201F1E"/>
                </a:solidFill>
                <a:effectLst/>
                <a:latin typeface="Arial" panose="020B0604020202020204" pitchFamily="34" charset="0"/>
                <a:cs typeface="Arial" panose="020B0604020202020204" pitchFamily="34" charset="0"/>
              </a:rPr>
              <a:t>Investment advisory services are provided by PFM Asset Management LLC (“PFMAM”), an investment adviser registered with the U.S. Securities and Exchange Commission and a subsidiary of U.S. Bancorp Asset Management, Inc. (“USBAM”). USBAM is a subsidiary of U.S. Bank National Association (“U.S. Bank”). U.S. Bank is a separate entity and subsidiary of U.S. Bancorp. U.S. Bank is not responsible for and does not guarantee the products, services or performance of PFMAM. The information contained is not an offer to purchase or sell any securities. Additional applicable regulatory information is available upon request.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0" i="0" dirty="0">
              <a:solidFill>
                <a:srgbClr val="201F1E"/>
              </a:solidFill>
              <a:effectLst/>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b="0" i="0" dirty="0">
                <a:solidFill>
                  <a:srgbClr val="201F1E"/>
                </a:solidFill>
                <a:effectLst/>
                <a:latin typeface="Arial" panose="020B0604020202020204" pitchFamily="34" charset="0"/>
                <a:cs typeface="Arial" panose="020B0604020202020204" pitchFamily="34" charset="0"/>
              </a:rPr>
              <a:t>For more information regarding PFMAM’s services please visit www.pfmam.com.</a:t>
            </a:r>
            <a:endParaRPr lang="en-US" sz="1400" b="0" i="0" kern="1200" dirty="0">
              <a:solidFill>
                <a:schemeClr val="tx1"/>
              </a:solidFill>
              <a:effectLst/>
              <a:latin typeface="Arial" panose="020B0604020202020204" pitchFamily="34" charset="0"/>
              <a:ea typeface="+mn-ea"/>
              <a:cs typeface="Arial" panose="020B0604020202020204" pitchFamily="34" charset="0"/>
            </a:endParaRPr>
          </a:p>
          <a:p>
            <a:pPr algn="ctr"/>
            <a:endParaRPr lang="en-US" sz="1400" dirty="0">
              <a:latin typeface="Arial" panose="020B0604020202020204" pitchFamily="34" charset="0"/>
              <a:cs typeface="Arial" panose="020B0604020202020204" pitchFamily="34" charset="0"/>
            </a:endParaRPr>
          </a:p>
        </p:txBody>
      </p:sp>
      <p:sp>
        <p:nvSpPr>
          <p:cNvPr id="8" name="Slide Number Placeholder 5">
            <a:extLst>
              <a:ext uri="{FF2B5EF4-FFF2-40B4-BE49-F238E27FC236}">
                <a16:creationId xmlns:a16="http://schemas.microsoft.com/office/drawing/2014/main" id="{B713DEC3-5AEF-4365-A314-C10BB8C6DF48}"/>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tx1"/>
                </a:solidFill>
              </a:defRPr>
            </a:lvl1pPr>
          </a:lstStyle>
          <a:p>
            <a:fld id="{FD845BF6-A18A-6A48-A06C-84515F0BDF46}" type="slidenum">
              <a:rPr lang="en-US" smtClean="0"/>
              <a:pPr/>
              <a:t>‹#›</a:t>
            </a:fld>
            <a:endParaRPr lang="en-US" dirty="0"/>
          </a:p>
        </p:txBody>
      </p:sp>
      <p:sp>
        <p:nvSpPr>
          <p:cNvPr id="10" name="Parallelogram 9">
            <a:extLst>
              <a:ext uri="{FF2B5EF4-FFF2-40B4-BE49-F238E27FC236}">
                <a16:creationId xmlns:a16="http://schemas.microsoft.com/office/drawing/2014/main" id="{71D3A206-C64F-044C-908B-101358CA449B}"/>
              </a:ext>
            </a:extLst>
          </p:cNvPr>
          <p:cNvSpPr/>
          <p:nvPr userDrawn="1"/>
        </p:nvSpPr>
        <p:spPr>
          <a:xfrm>
            <a:off x="2182331" y="-16625"/>
            <a:ext cx="4785269" cy="1351584"/>
          </a:xfrm>
          <a:prstGeom prst="parallelogram">
            <a:avLst>
              <a:gd name="adj" fmla="val 5873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1" name="Google Shape;179;p31">
            <a:extLst>
              <a:ext uri="{FF2B5EF4-FFF2-40B4-BE49-F238E27FC236}">
                <a16:creationId xmlns:a16="http://schemas.microsoft.com/office/drawing/2014/main" id="{F8CAA1A3-FDBB-004B-8852-B55F8A611459}"/>
              </a:ext>
            </a:extLst>
          </p:cNvPr>
          <p:cNvSpPr txBox="1">
            <a:spLocks/>
          </p:cNvSpPr>
          <p:nvPr userDrawn="1"/>
        </p:nvSpPr>
        <p:spPr>
          <a:xfrm>
            <a:off x="2740649" y="377393"/>
            <a:ext cx="3662700" cy="596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600"/>
              <a:buFont typeface="Work Sans Regular"/>
              <a:buNone/>
              <a:defRPr sz="2600" b="0" i="0" u="none" strike="noStrike" cap="none">
                <a:solidFill>
                  <a:schemeClr val="accent2"/>
                </a:solidFill>
                <a:latin typeface="Work Sans Regular"/>
                <a:ea typeface="Work Sans Regular"/>
                <a:cs typeface="Work Sans Regular"/>
                <a:sym typeface="Work Sans Regular"/>
              </a:defRPr>
            </a:lvl1pPr>
            <a:lvl2pPr marR="0" lvl="1"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2600"/>
              <a:buFont typeface="Arial"/>
              <a:buNone/>
              <a:defRPr sz="2600" b="0" i="0" u="none" strike="noStrike" cap="none">
                <a:solidFill>
                  <a:schemeClr val="accent2"/>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212121"/>
              </a:buClr>
              <a:buSzPts val="2600"/>
              <a:buFont typeface="Work Sans Regular"/>
              <a:buNone/>
              <a:tabLst/>
              <a:defRPr/>
            </a:pPr>
            <a:r>
              <a:rPr kumimoji="0" lang="en-US" sz="2400" b="1" i="0" u="none" strike="noStrike" kern="0" cap="none" spc="0" normalizeH="0" baseline="0" noProof="0" dirty="0">
                <a:ln>
                  <a:noFill/>
                </a:ln>
                <a:solidFill>
                  <a:schemeClr val="bg2"/>
                </a:solidFill>
                <a:effectLst/>
                <a:uLnTx/>
                <a:uFillTx/>
                <a:latin typeface="Arial" panose="020B0604020202020204" pitchFamily="34" charset="0"/>
                <a:cs typeface="Arial" panose="020B0604020202020204" pitchFamily="34" charset="0"/>
                <a:sym typeface="Work Sans Regular"/>
              </a:rPr>
              <a:t>Disclaimer</a:t>
            </a:r>
          </a:p>
        </p:txBody>
      </p:sp>
      <p:cxnSp>
        <p:nvCxnSpPr>
          <p:cNvPr id="17" name="Straight Connector 16">
            <a:extLst>
              <a:ext uri="{FF2B5EF4-FFF2-40B4-BE49-F238E27FC236}">
                <a16:creationId xmlns:a16="http://schemas.microsoft.com/office/drawing/2014/main" id="{1EC381A2-3BFB-4881-9C50-63580EDB5B28}"/>
              </a:ext>
            </a:extLst>
          </p:cNvPr>
          <p:cNvCxnSpPr>
            <a:cxnSpLocks/>
          </p:cNvCxnSpPr>
          <p:nvPr userDrawn="1"/>
        </p:nvCxnSpPr>
        <p:spPr>
          <a:xfrm>
            <a:off x="934278" y="6231108"/>
            <a:ext cx="795177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01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am 8">
    <p:bg>
      <p:bgPr>
        <a:solidFill>
          <a:schemeClr val="tx2">
            <a:lumMod val="20000"/>
            <a:lumOff val="80000"/>
            <a:alpha val="25344"/>
          </a:schemeClr>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BAFAB9E-A3C0-BD42-89D3-91B306311D5F}"/>
              </a:ext>
            </a:extLst>
          </p:cNvPr>
          <p:cNvSpPr>
            <a:spLocks noGrp="1"/>
          </p:cNvSpPr>
          <p:nvPr>
            <p:ph type="pic" sz="quarter" idx="22" hasCustomPrompt="1"/>
          </p:nvPr>
        </p:nvSpPr>
        <p:spPr>
          <a:xfrm>
            <a:off x="679986" y="1088962"/>
            <a:ext cx="518774" cy="518774"/>
          </a:xfrm>
        </p:spPr>
        <p:txBody>
          <a:bodyPr anchor="ctr">
            <a:noAutofit/>
          </a:bodyPr>
          <a:lstStyle>
            <a:lvl1pPr marL="0" indent="0" algn="ctr">
              <a:buNone/>
              <a:defRPr sz="600"/>
            </a:lvl1pPr>
          </a:lstStyle>
          <a:p>
            <a:r>
              <a:rPr lang="en-US" dirty="0"/>
              <a:t>Click to insert headshot</a:t>
            </a:r>
          </a:p>
        </p:txBody>
      </p:sp>
      <p:sp>
        <p:nvSpPr>
          <p:cNvPr id="27" name="Picture Placeholder 3">
            <a:extLst>
              <a:ext uri="{FF2B5EF4-FFF2-40B4-BE49-F238E27FC236}">
                <a16:creationId xmlns:a16="http://schemas.microsoft.com/office/drawing/2014/main" id="{BBE6C14D-EB59-D64E-BBBE-705702E16DC0}"/>
              </a:ext>
            </a:extLst>
          </p:cNvPr>
          <p:cNvSpPr>
            <a:spLocks noGrp="1"/>
          </p:cNvSpPr>
          <p:nvPr>
            <p:ph type="pic" sz="quarter" idx="26" hasCustomPrompt="1"/>
          </p:nvPr>
        </p:nvSpPr>
        <p:spPr>
          <a:xfrm>
            <a:off x="685125" y="2034909"/>
            <a:ext cx="518774" cy="518774"/>
          </a:xfrm>
        </p:spPr>
        <p:txBody>
          <a:bodyPr anchor="ctr">
            <a:noAutofit/>
          </a:bodyPr>
          <a:lstStyle>
            <a:lvl1pPr marL="0" indent="0" algn="ctr">
              <a:buNone/>
              <a:defRPr sz="600"/>
            </a:lvl1pPr>
          </a:lstStyle>
          <a:p>
            <a:r>
              <a:rPr lang="en-US" dirty="0"/>
              <a:t>Click to insert headshot</a:t>
            </a:r>
          </a:p>
        </p:txBody>
      </p:sp>
      <p:sp>
        <p:nvSpPr>
          <p:cNvPr id="30" name="Picture Placeholder 3">
            <a:extLst>
              <a:ext uri="{FF2B5EF4-FFF2-40B4-BE49-F238E27FC236}">
                <a16:creationId xmlns:a16="http://schemas.microsoft.com/office/drawing/2014/main" id="{2518CBAD-5786-CD46-8A79-77AE32191796}"/>
              </a:ext>
            </a:extLst>
          </p:cNvPr>
          <p:cNvSpPr>
            <a:spLocks noGrp="1"/>
          </p:cNvSpPr>
          <p:nvPr>
            <p:ph type="pic" sz="quarter" idx="29" hasCustomPrompt="1"/>
          </p:nvPr>
        </p:nvSpPr>
        <p:spPr>
          <a:xfrm>
            <a:off x="685125" y="2980856"/>
            <a:ext cx="518774" cy="518774"/>
          </a:xfrm>
        </p:spPr>
        <p:txBody>
          <a:bodyPr anchor="ctr">
            <a:noAutofit/>
          </a:bodyPr>
          <a:lstStyle>
            <a:lvl1pPr marL="0" indent="0" algn="ctr">
              <a:buNone/>
              <a:defRPr sz="600"/>
            </a:lvl1pPr>
          </a:lstStyle>
          <a:p>
            <a:r>
              <a:rPr lang="en-US" dirty="0"/>
              <a:t>Click to insert headshot</a:t>
            </a:r>
          </a:p>
        </p:txBody>
      </p:sp>
      <p:sp>
        <p:nvSpPr>
          <p:cNvPr id="58" name="Picture Placeholder 3">
            <a:extLst>
              <a:ext uri="{FF2B5EF4-FFF2-40B4-BE49-F238E27FC236}">
                <a16:creationId xmlns:a16="http://schemas.microsoft.com/office/drawing/2014/main" id="{71A04A69-973A-2847-8553-B847EDE098AC}"/>
              </a:ext>
            </a:extLst>
          </p:cNvPr>
          <p:cNvSpPr>
            <a:spLocks noGrp="1"/>
          </p:cNvSpPr>
          <p:nvPr>
            <p:ph type="pic" sz="quarter" idx="32" hasCustomPrompt="1"/>
          </p:nvPr>
        </p:nvSpPr>
        <p:spPr>
          <a:xfrm>
            <a:off x="685125" y="4872750"/>
            <a:ext cx="518774" cy="518774"/>
          </a:xfrm>
        </p:spPr>
        <p:txBody>
          <a:bodyPr anchor="ctr">
            <a:noAutofit/>
          </a:bodyPr>
          <a:lstStyle>
            <a:lvl1pPr marL="0" indent="0" algn="ctr">
              <a:buNone/>
              <a:defRPr sz="600"/>
            </a:lvl1pPr>
          </a:lstStyle>
          <a:p>
            <a:r>
              <a:rPr lang="en-US" dirty="0"/>
              <a:t>Click to insert headshot</a:t>
            </a:r>
          </a:p>
        </p:txBody>
      </p:sp>
      <p:sp>
        <p:nvSpPr>
          <p:cNvPr id="61" name="Picture Placeholder 3">
            <a:extLst>
              <a:ext uri="{FF2B5EF4-FFF2-40B4-BE49-F238E27FC236}">
                <a16:creationId xmlns:a16="http://schemas.microsoft.com/office/drawing/2014/main" id="{6BE76681-49D5-5A44-BC70-E17C5CAA46C4}"/>
              </a:ext>
            </a:extLst>
          </p:cNvPr>
          <p:cNvSpPr>
            <a:spLocks noGrp="1"/>
          </p:cNvSpPr>
          <p:nvPr>
            <p:ph type="pic" sz="quarter" idx="35" hasCustomPrompt="1"/>
          </p:nvPr>
        </p:nvSpPr>
        <p:spPr>
          <a:xfrm>
            <a:off x="679986" y="5818698"/>
            <a:ext cx="518774" cy="518774"/>
          </a:xfrm>
        </p:spPr>
        <p:txBody>
          <a:bodyPr anchor="ctr">
            <a:noAutofit/>
          </a:bodyPr>
          <a:lstStyle>
            <a:lvl1pPr marL="0" indent="0" algn="ctr">
              <a:buNone/>
              <a:defRPr sz="600"/>
            </a:lvl1pPr>
          </a:lstStyle>
          <a:p>
            <a:r>
              <a:rPr lang="en-US" dirty="0"/>
              <a:t>Click to insert headshot</a:t>
            </a:r>
          </a:p>
        </p:txBody>
      </p:sp>
      <p:sp>
        <p:nvSpPr>
          <p:cNvPr id="23" name="Picture Placeholder 3">
            <a:extLst>
              <a:ext uri="{FF2B5EF4-FFF2-40B4-BE49-F238E27FC236}">
                <a16:creationId xmlns:a16="http://schemas.microsoft.com/office/drawing/2014/main" id="{C455F400-6ED7-D44F-8D8B-C888D90C771F}"/>
              </a:ext>
            </a:extLst>
          </p:cNvPr>
          <p:cNvSpPr>
            <a:spLocks noGrp="1"/>
          </p:cNvSpPr>
          <p:nvPr>
            <p:ph type="pic" sz="quarter" idx="42" hasCustomPrompt="1"/>
          </p:nvPr>
        </p:nvSpPr>
        <p:spPr>
          <a:xfrm>
            <a:off x="685125" y="3926803"/>
            <a:ext cx="518774" cy="518774"/>
          </a:xfrm>
        </p:spPr>
        <p:txBody>
          <a:bodyPr anchor="ctr">
            <a:noAutofit/>
          </a:bodyPr>
          <a:lstStyle>
            <a:lvl1pPr marL="0" indent="0" algn="ctr">
              <a:buNone/>
              <a:defRPr sz="600"/>
            </a:lvl1pPr>
          </a:lstStyle>
          <a:p>
            <a:r>
              <a:rPr lang="en-US" dirty="0"/>
              <a:t>Click to insert headshot</a:t>
            </a:r>
          </a:p>
        </p:txBody>
      </p:sp>
      <p:sp>
        <p:nvSpPr>
          <p:cNvPr id="39" name="Text Placeholder 62">
            <a:extLst>
              <a:ext uri="{FF2B5EF4-FFF2-40B4-BE49-F238E27FC236}">
                <a16:creationId xmlns:a16="http://schemas.microsoft.com/office/drawing/2014/main" id="{076FF991-4386-1349-A2EA-03A9AE0ECDC9}"/>
              </a:ext>
            </a:extLst>
          </p:cNvPr>
          <p:cNvSpPr>
            <a:spLocks noGrp="1"/>
          </p:cNvSpPr>
          <p:nvPr>
            <p:ph type="body" sz="quarter" idx="21" hasCustomPrompt="1"/>
          </p:nvPr>
        </p:nvSpPr>
        <p:spPr>
          <a:xfrm>
            <a:off x="1347795" y="1055509"/>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40" name="Text Placeholder 62">
            <a:extLst>
              <a:ext uri="{FF2B5EF4-FFF2-40B4-BE49-F238E27FC236}">
                <a16:creationId xmlns:a16="http://schemas.microsoft.com/office/drawing/2014/main" id="{CA462200-DD6B-1848-92B9-D5C9E8B37BF5}"/>
              </a:ext>
            </a:extLst>
          </p:cNvPr>
          <p:cNvSpPr>
            <a:spLocks noGrp="1"/>
          </p:cNvSpPr>
          <p:nvPr>
            <p:ph type="body" sz="quarter" idx="25" hasCustomPrompt="1"/>
          </p:nvPr>
        </p:nvSpPr>
        <p:spPr>
          <a:xfrm>
            <a:off x="1347795" y="1261808"/>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41" name="Text Placeholder 62">
            <a:extLst>
              <a:ext uri="{FF2B5EF4-FFF2-40B4-BE49-F238E27FC236}">
                <a16:creationId xmlns:a16="http://schemas.microsoft.com/office/drawing/2014/main" id="{99F14B9A-FF48-6448-8385-3B0BE30FFA08}"/>
              </a:ext>
            </a:extLst>
          </p:cNvPr>
          <p:cNvSpPr>
            <a:spLocks noGrp="1"/>
          </p:cNvSpPr>
          <p:nvPr>
            <p:ph type="body" sz="quarter" idx="43" hasCustomPrompt="1"/>
          </p:nvPr>
        </p:nvSpPr>
        <p:spPr>
          <a:xfrm>
            <a:off x="1347795" y="2003363"/>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42" name="Text Placeholder 62">
            <a:extLst>
              <a:ext uri="{FF2B5EF4-FFF2-40B4-BE49-F238E27FC236}">
                <a16:creationId xmlns:a16="http://schemas.microsoft.com/office/drawing/2014/main" id="{BADBA3C5-86E4-4349-A5F3-68675C406B06}"/>
              </a:ext>
            </a:extLst>
          </p:cNvPr>
          <p:cNvSpPr>
            <a:spLocks noGrp="1"/>
          </p:cNvSpPr>
          <p:nvPr>
            <p:ph type="body" sz="quarter" idx="44" hasCustomPrompt="1"/>
          </p:nvPr>
        </p:nvSpPr>
        <p:spPr>
          <a:xfrm>
            <a:off x="1347795" y="2209662"/>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43" name="Text Placeholder 62">
            <a:extLst>
              <a:ext uri="{FF2B5EF4-FFF2-40B4-BE49-F238E27FC236}">
                <a16:creationId xmlns:a16="http://schemas.microsoft.com/office/drawing/2014/main" id="{4B0CEDA9-CCA9-CB4C-99B0-195A05605111}"/>
              </a:ext>
            </a:extLst>
          </p:cNvPr>
          <p:cNvSpPr>
            <a:spLocks noGrp="1"/>
          </p:cNvSpPr>
          <p:nvPr>
            <p:ph type="body" sz="quarter" idx="45" hasCustomPrompt="1"/>
          </p:nvPr>
        </p:nvSpPr>
        <p:spPr>
          <a:xfrm>
            <a:off x="1347795" y="2951217"/>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44" name="Text Placeholder 62">
            <a:extLst>
              <a:ext uri="{FF2B5EF4-FFF2-40B4-BE49-F238E27FC236}">
                <a16:creationId xmlns:a16="http://schemas.microsoft.com/office/drawing/2014/main" id="{C24B5221-4906-374E-ADE4-647E65408085}"/>
              </a:ext>
            </a:extLst>
          </p:cNvPr>
          <p:cNvSpPr>
            <a:spLocks noGrp="1"/>
          </p:cNvSpPr>
          <p:nvPr>
            <p:ph type="body" sz="quarter" idx="46" hasCustomPrompt="1"/>
          </p:nvPr>
        </p:nvSpPr>
        <p:spPr>
          <a:xfrm>
            <a:off x="1347795" y="3157516"/>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45" name="Text Placeholder 62">
            <a:extLst>
              <a:ext uri="{FF2B5EF4-FFF2-40B4-BE49-F238E27FC236}">
                <a16:creationId xmlns:a16="http://schemas.microsoft.com/office/drawing/2014/main" id="{2664334E-798B-E549-9D7F-8282C19E9C0E}"/>
              </a:ext>
            </a:extLst>
          </p:cNvPr>
          <p:cNvSpPr>
            <a:spLocks noGrp="1"/>
          </p:cNvSpPr>
          <p:nvPr>
            <p:ph type="body" sz="quarter" idx="47" hasCustomPrompt="1"/>
          </p:nvPr>
        </p:nvSpPr>
        <p:spPr>
          <a:xfrm>
            <a:off x="1347795" y="3899071"/>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46" name="Text Placeholder 62">
            <a:extLst>
              <a:ext uri="{FF2B5EF4-FFF2-40B4-BE49-F238E27FC236}">
                <a16:creationId xmlns:a16="http://schemas.microsoft.com/office/drawing/2014/main" id="{7FAC07BD-188D-0047-8CB0-3F570266E8FF}"/>
              </a:ext>
            </a:extLst>
          </p:cNvPr>
          <p:cNvSpPr>
            <a:spLocks noGrp="1"/>
          </p:cNvSpPr>
          <p:nvPr>
            <p:ph type="body" sz="quarter" idx="48" hasCustomPrompt="1"/>
          </p:nvPr>
        </p:nvSpPr>
        <p:spPr>
          <a:xfrm>
            <a:off x="1347795" y="4105370"/>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47" name="Text Placeholder 62">
            <a:extLst>
              <a:ext uri="{FF2B5EF4-FFF2-40B4-BE49-F238E27FC236}">
                <a16:creationId xmlns:a16="http://schemas.microsoft.com/office/drawing/2014/main" id="{7F6C60B7-2474-8640-AD2C-0EE402698C44}"/>
              </a:ext>
            </a:extLst>
          </p:cNvPr>
          <p:cNvSpPr>
            <a:spLocks noGrp="1"/>
          </p:cNvSpPr>
          <p:nvPr>
            <p:ph type="body" sz="quarter" idx="49" hasCustomPrompt="1"/>
          </p:nvPr>
        </p:nvSpPr>
        <p:spPr>
          <a:xfrm>
            <a:off x="1347795" y="4846925"/>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48" name="Text Placeholder 62">
            <a:extLst>
              <a:ext uri="{FF2B5EF4-FFF2-40B4-BE49-F238E27FC236}">
                <a16:creationId xmlns:a16="http://schemas.microsoft.com/office/drawing/2014/main" id="{2794BCD1-C457-2041-AEF3-2979820954EC}"/>
              </a:ext>
            </a:extLst>
          </p:cNvPr>
          <p:cNvSpPr>
            <a:spLocks noGrp="1"/>
          </p:cNvSpPr>
          <p:nvPr>
            <p:ph type="body" sz="quarter" idx="50" hasCustomPrompt="1"/>
          </p:nvPr>
        </p:nvSpPr>
        <p:spPr>
          <a:xfrm>
            <a:off x="1347795" y="5053224"/>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49" name="Text Placeholder 62">
            <a:extLst>
              <a:ext uri="{FF2B5EF4-FFF2-40B4-BE49-F238E27FC236}">
                <a16:creationId xmlns:a16="http://schemas.microsoft.com/office/drawing/2014/main" id="{EF19B81B-138B-E245-8C0F-1DD06CC20313}"/>
              </a:ext>
            </a:extLst>
          </p:cNvPr>
          <p:cNvSpPr>
            <a:spLocks noGrp="1"/>
          </p:cNvSpPr>
          <p:nvPr>
            <p:ph type="body" sz="quarter" idx="51" hasCustomPrompt="1"/>
          </p:nvPr>
        </p:nvSpPr>
        <p:spPr>
          <a:xfrm>
            <a:off x="1347795" y="5794777"/>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50" name="Text Placeholder 62">
            <a:extLst>
              <a:ext uri="{FF2B5EF4-FFF2-40B4-BE49-F238E27FC236}">
                <a16:creationId xmlns:a16="http://schemas.microsoft.com/office/drawing/2014/main" id="{9B6AB419-FADD-354B-B606-C03751B19A82}"/>
              </a:ext>
            </a:extLst>
          </p:cNvPr>
          <p:cNvSpPr>
            <a:spLocks noGrp="1"/>
          </p:cNvSpPr>
          <p:nvPr>
            <p:ph type="body" sz="quarter" idx="52" hasCustomPrompt="1"/>
          </p:nvPr>
        </p:nvSpPr>
        <p:spPr>
          <a:xfrm>
            <a:off x="1347795" y="6001076"/>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51" name="Picture Placeholder 3">
            <a:extLst>
              <a:ext uri="{FF2B5EF4-FFF2-40B4-BE49-F238E27FC236}">
                <a16:creationId xmlns:a16="http://schemas.microsoft.com/office/drawing/2014/main" id="{BD4F9B67-FBB4-5C4F-8DD8-07A82DCE2D89}"/>
              </a:ext>
            </a:extLst>
          </p:cNvPr>
          <p:cNvSpPr>
            <a:spLocks noGrp="1"/>
          </p:cNvSpPr>
          <p:nvPr>
            <p:ph type="pic" sz="quarter" idx="53" hasCustomPrompt="1"/>
          </p:nvPr>
        </p:nvSpPr>
        <p:spPr>
          <a:xfrm>
            <a:off x="4974558" y="1088962"/>
            <a:ext cx="518774" cy="518774"/>
          </a:xfrm>
        </p:spPr>
        <p:txBody>
          <a:bodyPr anchor="ctr">
            <a:noAutofit/>
          </a:bodyPr>
          <a:lstStyle>
            <a:lvl1pPr marL="0" indent="0" algn="ctr">
              <a:buNone/>
              <a:defRPr sz="600"/>
            </a:lvl1pPr>
          </a:lstStyle>
          <a:p>
            <a:r>
              <a:rPr lang="en-US" dirty="0"/>
              <a:t>Click to insert headshot</a:t>
            </a:r>
          </a:p>
        </p:txBody>
      </p:sp>
      <p:sp>
        <p:nvSpPr>
          <p:cNvPr id="52" name="Picture Placeholder 3">
            <a:extLst>
              <a:ext uri="{FF2B5EF4-FFF2-40B4-BE49-F238E27FC236}">
                <a16:creationId xmlns:a16="http://schemas.microsoft.com/office/drawing/2014/main" id="{15357835-9751-E747-95FB-97AC20794143}"/>
              </a:ext>
            </a:extLst>
          </p:cNvPr>
          <p:cNvSpPr>
            <a:spLocks noGrp="1"/>
          </p:cNvSpPr>
          <p:nvPr>
            <p:ph type="pic" sz="quarter" idx="54" hasCustomPrompt="1"/>
          </p:nvPr>
        </p:nvSpPr>
        <p:spPr>
          <a:xfrm>
            <a:off x="4979697" y="2034909"/>
            <a:ext cx="518774" cy="518774"/>
          </a:xfrm>
        </p:spPr>
        <p:txBody>
          <a:bodyPr anchor="ctr">
            <a:noAutofit/>
          </a:bodyPr>
          <a:lstStyle>
            <a:lvl1pPr marL="0" indent="0" algn="ctr">
              <a:buNone/>
              <a:defRPr sz="600"/>
            </a:lvl1pPr>
          </a:lstStyle>
          <a:p>
            <a:r>
              <a:rPr lang="en-US" dirty="0"/>
              <a:t>Click to insert headshot</a:t>
            </a:r>
          </a:p>
        </p:txBody>
      </p:sp>
      <p:sp>
        <p:nvSpPr>
          <p:cNvPr id="53" name="Picture Placeholder 3">
            <a:extLst>
              <a:ext uri="{FF2B5EF4-FFF2-40B4-BE49-F238E27FC236}">
                <a16:creationId xmlns:a16="http://schemas.microsoft.com/office/drawing/2014/main" id="{FD909143-838A-5D44-AF1F-96E5755C10D1}"/>
              </a:ext>
            </a:extLst>
          </p:cNvPr>
          <p:cNvSpPr>
            <a:spLocks noGrp="1"/>
          </p:cNvSpPr>
          <p:nvPr>
            <p:ph type="pic" sz="quarter" idx="55" hasCustomPrompt="1"/>
          </p:nvPr>
        </p:nvSpPr>
        <p:spPr>
          <a:xfrm>
            <a:off x="4979697" y="2980856"/>
            <a:ext cx="518774" cy="518774"/>
          </a:xfrm>
        </p:spPr>
        <p:txBody>
          <a:bodyPr anchor="ctr">
            <a:noAutofit/>
          </a:bodyPr>
          <a:lstStyle>
            <a:lvl1pPr marL="0" indent="0" algn="ctr">
              <a:buNone/>
              <a:defRPr sz="600"/>
            </a:lvl1pPr>
          </a:lstStyle>
          <a:p>
            <a:r>
              <a:rPr lang="en-US" dirty="0"/>
              <a:t>Click to insert headshot</a:t>
            </a:r>
          </a:p>
        </p:txBody>
      </p:sp>
      <p:sp>
        <p:nvSpPr>
          <p:cNvPr id="54" name="Picture Placeholder 3">
            <a:extLst>
              <a:ext uri="{FF2B5EF4-FFF2-40B4-BE49-F238E27FC236}">
                <a16:creationId xmlns:a16="http://schemas.microsoft.com/office/drawing/2014/main" id="{7F88D0D6-C6E2-334E-B33D-14F227483C2F}"/>
              </a:ext>
            </a:extLst>
          </p:cNvPr>
          <p:cNvSpPr>
            <a:spLocks noGrp="1"/>
          </p:cNvSpPr>
          <p:nvPr>
            <p:ph type="pic" sz="quarter" idx="56" hasCustomPrompt="1"/>
          </p:nvPr>
        </p:nvSpPr>
        <p:spPr>
          <a:xfrm>
            <a:off x="4979697" y="4872750"/>
            <a:ext cx="518774" cy="518774"/>
          </a:xfrm>
        </p:spPr>
        <p:txBody>
          <a:bodyPr anchor="ctr">
            <a:noAutofit/>
          </a:bodyPr>
          <a:lstStyle>
            <a:lvl1pPr marL="0" indent="0" algn="ctr">
              <a:buNone/>
              <a:defRPr sz="600"/>
            </a:lvl1pPr>
          </a:lstStyle>
          <a:p>
            <a:r>
              <a:rPr lang="en-US" dirty="0"/>
              <a:t>Click to insert headshot</a:t>
            </a:r>
          </a:p>
        </p:txBody>
      </p:sp>
      <p:sp>
        <p:nvSpPr>
          <p:cNvPr id="55" name="Picture Placeholder 3">
            <a:extLst>
              <a:ext uri="{FF2B5EF4-FFF2-40B4-BE49-F238E27FC236}">
                <a16:creationId xmlns:a16="http://schemas.microsoft.com/office/drawing/2014/main" id="{13119184-DF93-D84C-A4AE-661EAB17F6DE}"/>
              </a:ext>
            </a:extLst>
          </p:cNvPr>
          <p:cNvSpPr>
            <a:spLocks noGrp="1"/>
          </p:cNvSpPr>
          <p:nvPr>
            <p:ph type="pic" sz="quarter" idx="57" hasCustomPrompt="1"/>
          </p:nvPr>
        </p:nvSpPr>
        <p:spPr>
          <a:xfrm>
            <a:off x="4974558" y="5818698"/>
            <a:ext cx="518774" cy="518774"/>
          </a:xfrm>
        </p:spPr>
        <p:txBody>
          <a:bodyPr anchor="ctr">
            <a:noAutofit/>
          </a:bodyPr>
          <a:lstStyle>
            <a:lvl1pPr marL="0" indent="0" algn="ctr">
              <a:buNone/>
              <a:defRPr sz="600"/>
            </a:lvl1pPr>
          </a:lstStyle>
          <a:p>
            <a:r>
              <a:rPr lang="en-US" dirty="0"/>
              <a:t>Click to insert headshot</a:t>
            </a:r>
          </a:p>
        </p:txBody>
      </p:sp>
      <p:sp>
        <p:nvSpPr>
          <p:cNvPr id="56" name="Picture Placeholder 3">
            <a:extLst>
              <a:ext uri="{FF2B5EF4-FFF2-40B4-BE49-F238E27FC236}">
                <a16:creationId xmlns:a16="http://schemas.microsoft.com/office/drawing/2014/main" id="{89FE708B-E0F7-F04C-9F34-A7956954D43B}"/>
              </a:ext>
            </a:extLst>
          </p:cNvPr>
          <p:cNvSpPr>
            <a:spLocks noGrp="1"/>
          </p:cNvSpPr>
          <p:nvPr>
            <p:ph type="pic" sz="quarter" idx="58" hasCustomPrompt="1"/>
          </p:nvPr>
        </p:nvSpPr>
        <p:spPr>
          <a:xfrm>
            <a:off x="4979697" y="3926803"/>
            <a:ext cx="518774" cy="518774"/>
          </a:xfrm>
        </p:spPr>
        <p:txBody>
          <a:bodyPr anchor="ctr">
            <a:noAutofit/>
          </a:bodyPr>
          <a:lstStyle>
            <a:lvl1pPr marL="0" indent="0" algn="ctr">
              <a:buNone/>
              <a:defRPr sz="600"/>
            </a:lvl1pPr>
          </a:lstStyle>
          <a:p>
            <a:r>
              <a:rPr lang="en-US" dirty="0"/>
              <a:t>Click to insert headshot</a:t>
            </a:r>
          </a:p>
        </p:txBody>
      </p:sp>
      <p:sp>
        <p:nvSpPr>
          <p:cNvPr id="57" name="Text Placeholder 62">
            <a:extLst>
              <a:ext uri="{FF2B5EF4-FFF2-40B4-BE49-F238E27FC236}">
                <a16:creationId xmlns:a16="http://schemas.microsoft.com/office/drawing/2014/main" id="{E723F024-5880-E844-BE05-458B1E7E97B7}"/>
              </a:ext>
            </a:extLst>
          </p:cNvPr>
          <p:cNvSpPr>
            <a:spLocks noGrp="1"/>
          </p:cNvSpPr>
          <p:nvPr>
            <p:ph type="body" sz="quarter" idx="59" hasCustomPrompt="1"/>
          </p:nvPr>
        </p:nvSpPr>
        <p:spPr>
          <a:xfrm>
            <a:off x="5642367" y="1055509"/>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3" name="Text Placeholder 62">
            <a:extLst>
              <a:ext uri="{FF2B5EF4-FFF2-40B4-BE49-F238E27FC236}">
                <a16:creationId xmlns:a16="http://schemas.microsoft.com/office/drawing/2014/main" id="{3CE9E069-2A3A-7942-A8C9-513863220CF4}"/>
              </a:ext>
            </a:extLst>
          </p:cNvPr>
          <p:cNvSpPr>
            <a:spLocks noGrp="1"/>
          </p:cNvSpPr>
          <p:nvPr>
            <p:ph type="body" sz="quarter" idx="60" hasCustomPrompt="1"/>
          </p:nvPr>
        </p:nvSpPr>
        <p:spPr>
          <a:xfrm>
            <a:off x="5642367" y="1261808"/>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67" name="Text Placeholder 62">
            <a:extLst>
              <a:ext uri="{FF2B5EF4-FFF2-40B4-BE49-F238E27FC236}">
                <a16:creationId xmlns:a16="http://schemas.microsoft.com/office/drawing/2014/main" id="{91824392-590D-6C4C-9239-B931779837DF}"/>
              </a:ext>
            </a:extLst>
          </p:cNvPr>
          <p:cNvSpPr>
            <a:spLocks noGrp="1"/>
          </p:cNvSpPr>
          <p:nvPr>
            <p:ph type="body" sz="quarter" idx="61" hasCustomPrompt="1"/>
          </p:nvPr>
        </p:nvSpPr>
        <p:spPr>
          <a:xfrm>
            <a:off x="5642367" y="2003363"/>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68" name="Text Placeholder 62">
            <a:extLst>
              <a:ext uri="{FF2B5EF4-FFF2-40B4-BE49-F238E27FC236}">
                <a16:creationId xmlns:a16="http://schemas.microsoft.com/office/drawing/2014/main" id="{8CA993EC-7DA4-2042-AC8C-07AD0B8871B4}"/>
              </a:ext>
            </a:extLst>
          </p:cNvPr>
          <p:cNvSpPr>
            <a:spLocks noGrp="1"/>
          </p:cNvSpPr>
          <p:nvPr>
            <p:ph type="body" sz="quarter" idx="62" hasCustomPrompt="1"/>
          </p:nvPr>
        </p:nvSpPr>
        <p:spPr>
          <a:xfrm>
            <a:off x="5642367" y="2209662"/>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69" name="Text Placeholder 62">
            <a:extLst>
              <a:ext uri="{FF2B5EF4-FFF2-40B4-BE49-F238E27FC236}">
                <a16:creationId xmlns:a16="http://schemas.microsoft.com/office/drawing/2014/main" id="{F195BC5A-1D0C-FD46-A3D7-250E6503A3C5}"/>
              </a:ext>
            </a:extLst>
          </p:cNvPr>
          <p:cNvSpPr>
            <a:spLocks noGrp="1"/>
          </p:cNvSpPr>
          <p:nvPr>
            <p:ph type="body" sz="quarter" idx="63" hasCustomPrompt="1"/>
          </p:nvPr>
        </p:nvSpPr>
        <p:spPr>
          <a:xfrm>
            <a:off x="5642367" y="2951217"/>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0" name="Text Placeholder 62">
            <a:extLst>
              <a:ext uri="{FF2B5EF4-FFF2-40B4-BE49-F238E27FC236}">
                <a16:creationId xmlns:a16="http://schemas.microsoft.com/office/drawing/2014/main" id="{909B1EB5-5B88-4C45-A9DA-42507E7D540B}"/>
              </a:ext>
            </a:extLst>
          </p:cNvPr>
          <p:cNvSpPr>
            <a:spLocks noGrp="1"/>
          </p:cNvSpPr>
          <p:nvPr>
            <p:ph type="body" sz="quarter" idx="64" hasCustomPrompt="1"/>
          </p:nvPr>
        </p:nvSpPr>
        <p:spPr>
          <a:xfrm>
            <a:off x="5642367" y="3157516"/>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72" name="Text Placeholder 62">
            <a:extLst>
              <a:ext uri="{FF2B5EF4-FFF2-40B4-BE49-F238E27FC236}">
                <a16:creationId xmlns:a16="http://schemas.microsoft.com/office/drawing/2014/main" id="{D2D53A83-DCB7-7442-8E2F-40D2D4B8E237}"/>
              </a:ext>
            </a:extLst>
          </p:cNvPr>
          <p:cNvSpPr>
            <a:spLocks noGrp="1"/>
          </p:cNvSpPr>
          <p:nvPr>
            <p:ph type="body" sz="quarter" idx="65" hasCustomPrompt="1"/>
          </p:nvPr>
        </p:nvSpPr>
        <p:spPr>
          <a:xfrm>
            <a:off x="5642367" y="3899071"/>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4" name="Text Placeholder 62">
            <a:extLst>
              <a:ext uri="{FF2B5EF4-FFF2-40B4-BE49-F238E27FC236}">
                <a16:creationId xmlns:a16="http://schemas.microsoft.com/office/drawing/2014/main" id="{FB6BFE0C-088D-A144-B7C6-37F304067462}"/>
              </a:ext>
            </a:extLst>
          </p:cNvPr>
          <p:cNvSpPr>
            <a:spLocks noGrp="1"/>
          </p:cNvSpPr>
          <p:nvPr>
            <p:ph type="body" sz="quarter" idx="66" hasCustomPrompt="1"/>
          </p:nvPr>
        </p:nvSpPr>
        <p:spPr>
          <a:xfrm>
            <a:off x="5642367" y="4105370"/>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75" name="Text Placeholder 62">
            <a:extLst>
              <a:ext uri="{FF2B5EF4-FFF2-40B4-BE49-F238E27FC236}">
                <a16:creationId xmlns:a16="http://schemas.microsoft.com/office/drawing/2014/main" id="{96DEB65F-C5F9-8948-87A9-5B26952AF4F6}"/>
              </a:ext>
            </a:extLst>
          </p:cNvPr>
          <p:cNvSpPr>
            <a:spLocks noGrp="1"/>
          </p:cNvSpPr>
          <p:nvPr>
            <p:ph type="body" sz="quarter" idx="67" hasCustomPrompt="1"/>
          </p:nvPr>
        </p:nvSpPr>
        <p:spPr>
          <a:xfrm>
            <a:off x="5642367" y="4846925"/>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6" name="Text Placeholder 62">
            <a:extLst>
              <a:ext uri="{FF2B5EF4-FFF2-40B4-BE49-F238E27FC236}">
                <a16:creationId xmlns:a16="http://schemas.microsoft.com/office/drawing/2014/main" id="{E51E9FA8-FE43-CB4F-A2B7-64372B320924}"/>
              </a:ext>
            </a:extLst>
          </p:cNvPr>
          <p:cNvSpPr>
            <a:spLocks noGrp="1"/>
          </p:cNvSpPr>
          <p:nvPr>
            <p:ph type="body" sz="quarter" idx="68" hasCustomPrompt="1"/>
          </p:nvPr>
        </p:nvSpPr>
        <p:spPr>
          <a:xfrm>
            <a:off x="5642367" y="5053224"/>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77" name="Text Placeholder 62">
            <a:extLst>
              <a:ext uri="{FF2B5EF4-FFF2-40B4-BE49-F238E27FC236}">
                <a16:creationId xmlns:a16="http://schemas.microsoft.com/office/drawing/2014/main" id="{2BB61BE0-3574-D44D-93AF-4CDD0908FF9F}"/>
              </a:ext>
            </a:extLst>
          </p:cNvPr>
          <p:cNvSpPr>
            <a:spLocks noGrp="1"/>
          </p:cNvSpPr>
          <p:nvPr>
            <p:ph type="body" sz="quarter" idx="69" hasCustomPrompt="1"/>
          </p:nvPr>
        </p:nvSpPr>
        <p:spPr>
          <a:xfrm>
            <a:off x="5642367" y="5794777"/>
            <a:ext cx="2832559" cy="217094"/>
          </a:xfrm>
        </p:spPr>
        <p:txBody>
          <a:bodyPr lIns="0" tIns="0" rIns="0" bIns="0" anchor="t">
            <a:noAutofit/>
          </a:bodyPr>
          <a:lstStyle>
            <a:lvl1pPr marL="0" indent="0" algn="l">
              <a:lnSpc>
                <a:spcPct val="100000"/>
              </a:lnSpc>
              <a:buNone/>
              <a:defRPr sz="1100" b="1" i="0">
                <a:solidFill>
                  <a:schemeClr val="tx2"/>
                </a:solidFill>
                <a:latin typeface="Arial" panose="020B0604020202020204" pitchFamily="34" charset="0"/>
                <a:cs typeface="Arial" panose="020B0604020202020204" pitchFamily="34" charset="0"/>
              </a:defRPr>
            </a:lvl1pPr>
          </a:lstStyle>
          <a:p>
            <a:pPr lvl="0"/>
            <a:r>
              <a:rPr lang="en-US" dirty="0"/>
              <a:t>First Last</a:t>
            </a:r>
          </a:p>
        </p:txBody>
      </p:sp>
      <p:sp>
        <p:nvSpPr>
          <p:cNvPr id="78" name="Text Placeholder 62">
            <a:extLst>
              <a:ext uri="{FF2B5EF4-FFF2-40B4-BE49-F238E27FC236}">
                <a16:creationId xmlns:a16="http://schemas.microsoft.com/office/drawing/2014/main" id="{1FCCA0B8-E1D0-E84E-A8D2-684A09AEC150}"/>
              </a:ext>
            </a:extLst>
          </p:cNvPr>
          <p:cNvSpPr>
            <a:spLocks noGrp="1"/>
          </p:cNvSpPr>
          <p:nvPr>
            <p:ph type="body" sz="quarter" idx="70" hasCustomPrompt="1"/>
          </p:nvPr>
        </p:nvSpPr>
        <p:spPr>
          <a:xfrm>
            <a:off x="5642367" y="6001076"/>
            <a:ext cx="2832559" cy="453614"/>
          </a:xfrm>
        </p:spPr>
        <p:txBody>
          <a:bodyPr lIns="0" tIns="0" rIns="0" bIns="0" anchor="t">
            <a:noAutofit/>
          </a:bodyPr>
          <a:lstStyle>
            <a:lvl1pPr marL="0" marR="0" indent="0" algn="l" defTabSz="914400" rtl="0" eaLnBrk="1" fontAlgn="auto" latinLnBrk="0" hangingPunct="1">
              <a:lnSpc>
                <a:spcPct val="100000"/>
              </a:lnSpc>
              <a:spcBef>
                <a:spcPts val="300"/>
              </a:spcBef>
              <a:spcAft>
                <a:spcPts val="0"/>
              </a:spcAft>
              <a:buClrTx/>
              <a:buSzTx/>
              <a:buFont typeface="System Font Regular"/>
              <a:buNone/>
              <a:tabLst/>
              <a:defRPr sz="1100" b="0" i="0">
                <a:solidFill>
                  <a:schemeClr val="tx1"/>
                </a:solidFill>
                <a:latin typeface="Arial" panose="020B0604020202020204" pitchFamily="34" charset="0"/>
                <a:cs typeface="Arial" panose="020B0604020202020204" pitchFamily="34" charset="0"/>
              </a:defRPr>
            </a:lvl1pPr>
          </a:lstStyle>
          <a:p>
            <a:pPr lvl="0"/>
            <a:r>
              <a:rPr lang="en-US" dirty="0"/>
              <a:t>Title or Relevant Info</a:t>
            </a:r>
          </a:p>
          <a:p>
            <a:pPr lvl="0"/>
            <a:r>
              <a:rPr lang="en-US" dirty="0"/>
              <a:t>More Relevant Info if Needed</a:t>
            </a:r>
          </a:p>
        </p:txBody>
      </p:sp>
      <p:sp>
        <p:nvSpPr>
          <p:cNvPr id="59" name="Rectangle 58">
            <a:extLst>
              <a:ext uri="{FF2B5EF4-FFF2-40B4-BE49-F238E27FC236}">
                <a16:creationId xmlns:a16="http://schemas.microsoft.com/office/drawing/2014/main" id="{08393F25-810B-384B-B4D9-C80565231221}"/>
              </a:ext>
            </a:extLst>
          </p:cNvPr>
          <p:cNvSpPr/>
          <p:nvPr userDrawn="1"/>
        </p:nvSpPr>
        <p:spPr>
          <a:xfrm>
            <a:off x="0" y="0"/>
            <a:ext cx="9143998" cy="8501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Placeholder 2">
            <a:extLst>
              <a:ext uri="{FF2B5EF4-FFF2-40B4-BE49-F238E27FC236}">
                <a16:creationId xmlns:a16="http://schemas.microsoft.com/office/drawing/2014/main" id="{19024B90-9E7A-7046-941F-AD3069878A83}"/>
              </a:ext>
            </a:extLst>
          </p:cNvPr>
          <p:cNvSpPr>
            <a:spLocks noGrp="1"/>
          </p:cNvSpPr>
          <p:nvPr>
            <p:ph type="body" sz="quarter" idx="20" hasCustomPrompt="1"/>
          </p:nvPr>
        </p:nvSpPr>
        <p:spPr>
          <a:xfrm>
            <a:off x="-2" y="0"/>
            <a:ext cx="9144000" cy="850900"/>
          </a:xfrm>
          <a:noFill/>
        </p:spPr>
        <p:txBody>
          <a:bodyPr lIns="6949440" rIns="274320" anchor="ctr">
            <a:normAutofit/>
          </a:bodyPr>
          <a:lstStyle>
            <a:lvl1pPr marL="0" indent="0" algn="r">
              <a:buNone/>
              <a:defRPr sz="1400" b="1">
                <a:solidFill>
                  <a:schemeClr val="bg2"/>
                </a:solidFill>
              </a:defRPr>
            </a:lvl1pPr>
          </a:lstStyle>
          <a:p>
            <a:pPr lvl="0"/>
            <a:r>
              <a:rPr lang="en-US" dirty="0"/>
              <a:t>Click to add section title if needed</a:t>
            </a:r>
          </a:p>
        </p:txBody>
      </p:sp>
      <p:sp>
        <p:nvSpPr>
          <p:cNvPr id="64" name="Title 4">
            <a:extLst>
              <a:ext uri="{FF2B5EF4-FFF2-40B4-BE49-F238E27FC236}">
                <a16:creationId xmlns:a16="http://schemas.microsoft.com/office/drawing/2014/main" id="{299D01BD-B8D1-AD4E-B226-FEB589E1A1A5}"/>
              </a:ext>
            </a:extLst>
          </p:cNvPr>
          <p:cNvSpPr>
            <a:spLocks noGrp="1"/>
          </p:cNvSpPr>
          <p:nvPr>
            <p:ph type="title" hasCustomPrompt="1"/>
          </p:nvPr>
        </p:nvSpPr>
        <p:spPr>
          <a:xfrm>
            <a:off x="1" y="0"/>
            <a:ext cx="6942881" cy="850151"/>
          </a:xfrm>
          <a:custGeom>
            <a:avLst/>
            <a:gdLst>
              <a:gd name="connsiteX0" fmla="*/ 0 w 8515352"/>
              <a:gd name="connsiteY0" fmla="*/ 0 h 1119677"/>
              <a:gd name="connsiteX1" fmla="*/ 8515352 w 8515352"/>
              <a:gd name="connsiteY1" fmla="*/ 0 h 1119677"/>
              <a:gd name="connsiteX2" fmla="*/ 8515352 w 8515352"/>
              <a:gd name="connsiteY2" fmla="*/ 1119677 h 1119677"/>
              <a:gd name="connsiteX3" fmla="*/ 0 w 8515352"/>
              <a:gd name="connsiteY3" fmla="*/ 1119677 h 1119677"/>
              <a:gd name="connsiteX4" fmla="*/ 0 w 8515352"/>
              <a:gd name="connsiteY4" fmla="*/ 0 h 1119677"/>
              <a:gd name="connsiteX0" fmla="*/ 0 w 9151456"/>
              <a:gd name="connsiteY0" fmla="*/ 0 h 1119677"/>
              <a:gd name="connsiteX1" fmla="*/ 9151456 w 9151456"/>
              <a:gd name="connsiteY1" fmla="*/ 0 h 1119677"/>
              <a:gd name="connsiteX2" fmla="*/ 8515352 w 9151456"/>
              <a:gd name="connsiteY2" fmla="*/ 1119677 h 1119677"/>
              <a:gd name="connsiteX3" fmla="*/ 0 w 9151456"/>
              <a:gd name="connsiteY3" fmla="*/ 1119677 h 1119677"/>
              <a:gd name="connsiteX4" fmla="*/ 0 w 9151456"/>
              <a:gd name="connsiteY4" fmla="*/ 0 h 111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456" h="1119677">
                <a:moveTo>
                  <a:pt x="0" y="0"/>
                </a:moveTo>
                <a:lnTo>
                  <a:pt x="9151456" y="0"/>
                </a:lnTo>
                <a:lnTo>
                  <a:pt x="8515352" y="1119677"/>
                </a:lnTo>
                <a:lnTo>
                  <a:pt x="0" y="1119677"/>
                </a:lnTo>
                <a:lnTo>
                  <a:pt x="0" y="0"/>
                </a:lnTo>
                <a:close/>
              </a:path>
            </a:pathLst>
          </a:custGeom>
          <a:solidFill>
            <a:schemeClr val="tx2"/>
          </a:solidFill>
        </p:spPr>
        <p:txBody>
          <a:bodyPr lIns="640080" tIns="274320" rIns="274320" bIns="274320" anchor="ctr" anchorCtr="0">
            <a:noAutofit/>
          </a:bodyPr>
          <a:lstStyle>
            <a:lvl1pPr>
              <a:defRPr sz="2200" b="1">
                <a:solidFill>
                  <a:schemeClr val="bg1"/>
                </a:solidFill>
              </a:defRPr>
            </a:lvl1pPr>
          </a:lstStyle>
          <a:p>
            <a:r>
              <a:rPr lang="en-US" dirty="0"/>
              <a:t>Click to add team name</a:t>
            </a:r>
          </a:p>
        </p:txBody>
      </p:sp>
    </p:spTree>
    <p:extLst>
      <p:ext uri="{BB962C8B-B14F-4D97-AF65-F5344CB8AC3E}">
        <p14:creationId xmlns:p14="http://schemas.microsoft.com/office/powerpoint/2010/main" val="1947574026"/>
      </p:ext>
    </p:extLst>
  </p:cSld>
  <p:clrMapOvr>
    <a:masterClrMapping/>
  </p:clrMapOvr>
  <p:hf hdr="0" ftr="0" dt="0"/>
  <p:extLst>
    <p:ext uri="{DCECCB84-F9BA-43D5-87BE-67443E8EF086}">
      <p15:sldGuideLst xmlns:p15="http://schemas.microsoft.com/office/powerpoint/2012/main">
        <p15:guide id="1" orient="horz" pos="1056">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tx2">
            <a:lumMod val="20000"/>
            <a:lumOff val="80000"/>
            <a:alpha val="50000"/>
          </a:schemeClr>
        </a:solidFill>
        <a:effectLst/>
      </p:bgPr>
    </p:bg>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08ACDA96-5186-F440-844C-1D504A201208}"/>
              </a:ext>
            </a:extLst>
          </p:cNvPr>
          <p:cNvSpPr>
            <a:spLocks noGrp="1"/>
          </p:cNvSpPr>
          <p:nvPr>
            <p:ph type="pic" sz="quarter" idx="13" hasCustomPrompt="1"/>
          </p:nvPr>
        </p:nvSpPr>
        <p:spPr>
          <a:xfrm>
            <a:off x="5487584" y="0"/>
            <a:ext cx="3656416" cy="6858000"/>
          </a:xfrm>
          <a:solidFill>
            <a:schemeClr val="tx2"/>
          </a:solidFill>
        </p:spPr>
        <p:txBody>
          <a:bodyPr lIns="457200" rIns="457200" anchor="ctr">
            <a:normAutofit/>
          </a:bodyPr>
          <a:lstStyle>
            <a:lvl1pPr marL="0" indent="0" algn="ctr">
              <a:buNone/>
              <a:defRPr sz="2000">
                <a:solidFill>
                  <a:schemeClr val="bg1"/>
                </a:solidFill>
              </a:defRPr>
            </a:lvl1pPr>
          </a:lstStyle>
          <a:p>
            <a:r>
              <a:rPr lang="en-US" dirty="0"/>
              <a:t>Click to insert and choose picture from brand library on the CBK. Remember to resize proportionally.</a:t>
            </a:r>
          </a:p>
          <a:p>
            <a:endParaRPr lang="en-US" dirty="0"/>
          </a:p>
          <a:p>
            <a:r>
              <a:rPr lang="en-US" dirty="0"/>
              <a:t>Alternatively, leave blank for full-color shape.</a:t>
            </a:r>
          </a:p>
        </p:txBody>
      </p:sp>
      <p:pic>
        <p:nvPicPr>
          <p:cNvPr id="8" name="Picture 7" descr="Shape, arrow&#10;&#10;Description automatically generated">
            <a:extLst>
              <a:ext uri="{FF2B5EF4-FFF2-40B4-BE49-F238E27FC236}">
                <a16:creationId xmlns:a16="http://schemas.microsoft.com/office/drawing/2014/main" id="{0FCE5D28-38E1-EB4B-9184-BF4C2B0637D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7909" y="6245740"/>
            <a:ext cx="530741" cy="530741"/>
          </a:xfrm>
          <a:prstGeom prst="rect">
            <a:avLst/>
          </a:prstGeom>
        </p:spPr>
      </p:pic>
      <p:sp>
        <p:nvSpPr>
          <p:cNvPr id="15" name="Title 1">
            <a:extLst>
              <a:ext uri="{FF2B5EF4-FFF2-40B4-BE49-F238E27FC236}">
                <a16:creationId xmlns:a16="http://schemas.microsoft.com/office/drawing/2014/main" id="{11524000-3DF3-714C-B5B3-DFEF4E51E51A}"/>
              </a:ext>
            </a:extLst>
          </p:cNvPr>
          <p:cNvSpPr>
            <a:spLocks noGrp="1"/>
          </p:cNvSpPr>
          <p:nvPr>
            <p:ph type="title" hasCustomPrompt="1"/>
          </p:nvPr>
        </p:nvSpPr>
        <p:spPr>
          <a:xfrm>
            <a:off x="623888" y="768349"/>
            <a:ext cx="4305300" cy="3684591"/>
          </a:xfrm>
        </p:spPr>
        <p:txBody>
          <a:bodyPr anchor="b">
            <a:normAutofit/>
          </a:bodyPr>
          <a:lstStyle>
            <a:lvl1pPr>
              <a:defRPr sz="4000" b="1">
                <a:solidFill>
                  <a:schemeClr val="tx2"/>
                </a:solidFill>
              </a:defRPr>
            </a:lvl1pPr>
          </a:lstStyle>
          <a:p>
            <a:r>
              <a:rPr lang="en-US" dirty="0"/>
              <a:t>Click to edit section divider style</a:t>
            </a:r>
          </a:p>
        </p:txBody>
      </p:sp>
      <p:sp>
        <p:nvSpPr>
          <p:cNvPr id="17" name="Text Placeholder 2">
            <a:extLst>
              <a:ext uri="{FF2B5EF4-FFF2-40B4-BE49-F238E27FC236}">
                <a16:creationId xmlns:a16="http://schemas.microsoft.com/office/drawing/2014/main" id="{ED509CBD-92BF-5A4A-8653-B26918974E53}"/>
              </a:ext>
            </a:extLst>
          </p:cNvPr>
          <p:cNvSpPr>
            <a:spLocks noGrp="1"/>
          </p:cNvSpPr>
          <p:nvPr>
            <p:ph type="body" idx="1"/>
          </p:nvPr>
        </p:nvSpPr>
        <p:spPr>
          <a:xfrm>
            <a:off x="623888" y="4695986"/>
            <a:ext cx="4305300" cy="13936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Slide Number Placeholder 5">
            <a:extLst>
              <a:ext uri="{FF2B5EF4-FFF2-40B4-BE49-F238E27FC236}">
                <a16:creationId xmlns:a16="http://schemas.microsoft.com/office/drawing/2014/main" id="{6C109AEA-7752-4651-8E8F-580DB01C4844}"/>
              </a:ext>
            </a:extLst>
          </p:cNvPr>
          <p:cNvSpPr>
            <a:spLocks noGrp="1"/>
          </p:cNvSpPr>
          <p:nvPr>
            <p:ph type="sldNum" sz="quarter" idx="12"/>
          </p:nvPr>
        </p:nvSpPr>
        <p:spPr>
          <a:xfrm>
            <a:off x="8497585" y="6348935"/>
            <a:ext cx="388469" cy="372541"/>
          </a:xfrm>
          <a:prstGeom prst="rect">
            <a:avLst/>
          </a:prstGeom>
        </p:spPr>
        <p:txBody>
          <a:bodyPr/>
          <a:lstStyle>
            <a:lvl1pPr>
              <a:defRPr>
                <a:solidFill>
                  <a:schemeClr val="bg2"/>
                </a:solidFill>
              </a:defRPr>
            </a:lvl1pPr>
          </a:lstStyle>
          <a:p>
            <a:fld id="{FD845BF6-A18A-6A48-A06C-84515F0BDF46}" type="slidenum">
              <a:rPr lang="en-US" smtClean="0"/>
              <a:pPr/>
              <a:t>‹#›</a:t>
            </a:fld>
            <a:endParaRPr lang="en-US"/>
          </a:p>
        </p:txBody>
      </p:sp>
    </p:spTree>
    <p:extLst>
      <p:ext uri="{BB962C8B-B14F-4D97-AF65-F5344CB8AC3E}">
        <p14:creationId xmlns:p14="http://schemas.microsoft.com/office/powerpoint/2010/main" val="89241333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6F7354CA-54E2-C346-9530-965222A30104}"/>
              </a:ext>
            </a:extLst>
          </p:cNvPr>
          <p:cNvSpPr>
            <a:spLocks noGrp="1"/>
          </p:cNvSpPr>
          <p:nvPr>
            <p:ph type="ftr" sz="quarter" idx="3"/>
          </p:nvPr>
        </p:nvSpPr>
        <p:spPr>
          <a:xfrm>
            <a:off x="655544" y="6356351"/>
            <a:ext cx="7154328" cy="365125"/>
          </a:xfrm>
          <a:prstGeom prst="rect">
            <a:avLst/>
          </a:prstGeom>
        </p:spPr>
        <p:txBody>
          <a:bodyPr>
            <a:normAutofit/>
          </a:bodyPr>
          <a:lstStyle>
            <a:lvl1pPr algn="l">
              <a:defRPr sz="1000" i="1">
                <a:solidFill>
                  <a:srgbClr val="000000"/>
                </a:solidFill>
                <a:latin typeface="Arial" panose="020B0604020202020204" pitchFamily="34" charset="0"/>
                <a:cs typeface="Arial" panose="020B0604020202020204" pitchFamily="34" charset="0"/>
              </a:defRPr>
            </a:lvl1pPr>
          </a:lstStyle>
          <a:p>
            <a:r>
              <a:rPr lang="en-US"/>
              <a:t>Source:</a:t>
            </a:r>
            <a:endParaRPr lang="en-US" dirty="0"/>
          </a:p>
        </p:txBody>
      </p:sp>
      <p:sp>
        <p:nvSpPr>
          <p:cNvPr id="7" name="Slide Number Placeholder 5">
            <a:extLst>
              <a:ext uri="{FF2B5EF4-FFF2-40B4-BE49-F238E27FC236}">
                <a16:creationId xmlns:a16="http://schemas.microsoft.com/office/drawing/2014/main" id="{F66E6B59-98C4-A845-9E9D-0E6326A6E3C7}"/>
              </a:ext>
            </a:extLst>
          </p:cNvPr>
          <p:cNvSpPr>
            <a:spLocks noGrp="1"/>
          </p:cNvSpPr>
          <p:nvPr>
            <p:ph type="sldNum" sz="quarter" idx="4"/>
          </p:nvPr>
        </p:nvSpPr>
        <p:spPr>
          <a:xfrm>
            <a:off x="8355313" y="6356351"/>
            <a:ext cx="530742" cy="365125"/>
          </a:xfrm>
          <a:prstGeom prst="rect">
            <a:avLst/>
          </a:prstGeom>
        </p:spPr>
        <p:txBody>
          <a:bodyPr/>
          <a:lstStyle>
            <a:lvl1pPr algn="r">
              <a:defRPr sz="1000">
                <a:solidFill>
                  <a:srgbClr val="000000"/>
                </a:solidFill>
                <a:latin typeface="Arial" panose="020B0604020202020204" pitchFamily="34" charset="0"/>
                <a:cs typeface="Arial" panose="020B0604020202020204" pitchFamily="34" charset="0"/>
              </a:defRPr>
            </a:lvl1pPr>
          </a:lstStyle>
          <a:p>
            <a:fld id="{FD845BF6-A18A-6A48-A06C-84515F0BDF46}" type="slidenum">
              <a:rPr lang="en-US" smtClean="0"/>
              <a:pPr/>
              <a:t>‹#›</a:t>
            </a:fld>
            <a:endParaRPr lang="en-US" dirty="0"/>
          </a:p>
        </p:txBody>
      </p:sp>
    </p:spTree>
    <p:extLst>
      <p:ext uri="{BB962C8B-B14F-4D97-AF65-F5344CB8AC3E}">
        <p14:creationId xmlns:p14="http://schemas.microsoft.com/office/powerpoint/2010/main" val="3806466704"/>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 id="2147483916" r:id="rId18"/>
    <p:sldLayoutId id="2147483917" r:id="rId19"/>
    <p:sldLayoutId id="2147483918" r:id="rId20"/>
    <p:sldLayoutId id="2147483920" r:id="rId21"/>
    <p:sldLayoutId id="2147483921" r:id="rId22"/>
    <p:sldLayoutId id="2147483922" r:id="rId23"/>
    <p:sldLayoutId id="2147483923" r:id="rId24"/>
    <p:sldLayoutId id="2147483924" r:id="rId25"/>
    <p:sldLayoutId id="2147483925" r:id="rId26"/>
    <p:sldLayoutId id="2147483926" r:id="rId27"/>
    <p:sldLayoutId id="2147483927" r:id="rId28"/>
    <p:sldLayoutId id="2147483928" r:id="rId29"/>
    <p:sldLayoutId id="2147483929" r:id="rId30"/>
    <p:sldLayoutId id="2147483930" r:id="rId31"/>
    <p:sldLayoutId id="2147483931" r:id="rId32"/>
    <p:sldLayoutId id="2147483932" r:id="rId33"/>
    <p:sldLayoutId id="2147483933" r:id="rId34"/>
    <p:sldLayoutId id="2147483934" r:id="rId35"/>
    <p:sldLayoutId id="2147483935" r:id="rId36"/>
    <p:sldLayoutId id="2147483936" r:id="rId37"/>
    <p:sldLayoutId id="2147483938" r:id="rId38"/>
    <p:sldLayoutId id="2147483939" r:id="rId39"/>
    <p:sldLayoutId id="2147483940" r:id="rId40"/>
    <p:sldLayoutId id="2147483941" r:id="rId41"/>
    <p:sldLayoutId id="2147483942" r:id="rId42"/>
    <p:sldLayoutId id="2147483943" r:id="rId43"/>
    <p:sldLayoutId id="2147483944" r:id="rId44"/>
    <p:sldLayoutId id="2147483945" r:id="rId45"/>
    <p:sldLayoutId id="2147483946" r:id="rId46"/>
    <p:sldLayoutId id="2147483947" r:id="rId47"/>
    <p:sldLayoutId id="2147483948" r:id="rId48"/>
    <p:sldLayoutId id="2147483949" r:id="rId49"/>
    <p:sldLayoutId id="2147483950" r:id="rId50"/>
    <p:sldLayoutId id="2147483951" r:id="rId51"/>
    <p:sldLayoutId id="2147483952" r:id="rId52"/>
    <p:sldLayoutId id="2147483953" r:id="rId53"/>
    <p:sldLayoutId id="2147483954" r:id="rId54"/>
    <p:sldLayoutId id="2147483956" r:id="rId55"/>
    <p:sldLayoutId id="2147483957" r:id="rId56"/>
    <p:sldLayoutId id="2147483958" r:id="rId57"/>
    <p:sldLayoutId id="2147483959" r:id="rId58"/>
    <p:sldLayoutId id="2147483960" r:id="rId59"/>
    <p:sldLayoutId id="2147483961" r:id="rId60"/>
    <p:sldLayoutId id="2147483962" r:id="rId61"/>
    <p:sldLayoutId id="2147483963" r:id="rId62"/>
    <p:sldLayoutId id="2147483964" r:id="rId63"/>
    <p:sldLayoutId id="2147483965" r:id="rId64"/>
    <p:sldLayoutId id="2147483966" r:id="rId65"/>
    <p:sldLayoutId id="2147483967" r:id="rId66"/>
    <p:sldLayoutId id="2147483968" r:id="rId67"/>
    <p:sldLayoutId id="2147483969" r:id="rId68"/>
    <p:sldLayoutId id="2147483970" r:id="rId69"/>
    <p:sldLayoutId id="2147483971" r:id="rId70"/>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System Font Regular"/>
        <a:buChar char="▸"/>
        <a:defRPr sz="1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Lucida Grande UI Regular"/>
        <a:buChar char="▹"/>
        <a:defRPr sz="16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Wingdings" pitchFamily="2" charset="2"/>
        <a:buChar char="§"/>
        <a:defRPr sz="16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System Font Regular"/>
        <a:buChar char="▸"/>
        <a:defRPr sz="16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Lucida Grande UI Regular"/>
        <a:buChar char="▹"/>
        <a:defRPr sz="16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A42E88F-1F75-000D-B221-0E928CCC1AB0}"/>
              </a:ext>
            </a:extLst>
          </p:cNvPr>
          <p:cNvGraphicFramePr>
            <a:graphicFrameLocks/>
          </p:cNvGraphicFramePr>
          <p:nvPr/>
        </p:nvGraphicFramePr>
        <p:xfrm>
          <a:off x="3744686" y="2786743"/>
          <a:ext cx="4883527" cy="329680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9AC48A3-A0B1-AD2B-3925-704EA01F4014}"/>
              </a:ext>
            </a:extLst>
          </p:cNvPr>
          <p:cNvSpPr>
            <a:spLocks noGrp="1"/>
          </p:cNvSpPr>
          <p:nvPr>
            <p:ph type="body" sz="quarter" idx="20"/>
          </p:nvPr>
        </p:nvSpPr>
        <p:spPr/>
        <p:txBody>
          <a:bodyPr/>
          <a:lstStyle/>
          <a:p>
            <a:endParaRPr lang="en-US"/>
          </a:p>
        </p:txBody>
      </p:sp>
      <p:sp>
        <p:nvSpPr>
          <p:cNvPr id="4" name="Title 3">
            <a:extLst>
              <a:ext uri="{FF2B5EF4-FFF2-40B4-BE49-F238E27FC236}">
                <a16:creationId xmlns:a16="http://schemas.microsoft.com/office/drawing/2014/main" id="{FF372B56-0761-041E-15F7-3EF3A119C232}"/>
              </a:ext>
            </a:extLst>
          </p:cNvPr>
          <p:cNvSpPr>
            <a:spLocks noGrp="1"/>
          </p:cNvSpPr>
          <p:nvPr>
            <p:ph type="title"/>
          </p:nvPr>
        </p:nvSpPr>
        <p:spPr/>
        <p:txBody>
          <a:bodyPr>
            <a:normAutofit fontScale="90000"/>
          </a:bodyPr>
          <a:lstStyle/>
          <a:p>
            <a:r>
              <a:rPr lang="en-US" dirty="0"/>
              <a:t>The Debt Ceiling Deal Is Done For Now</a:t>
            </a:r>
          </a:p>
        </p:txBody>
      </p:sp>
      <p:sp>
        <p:nvSpPr>
          <p:cNvPr id="5" name="Slide Number Placeholder 4">
            <a:extLst>
              <a:ext uri="{FF2B5EF4-FFF2-40B4-BE49-F238E27FC236}">
                <a16:creationId xmlns:a16="http://schemas.microsoft.com/office/drawing/2014/main" id="{DAEFDE74-CD42-58CF-E04C-46CE9E7C41CE}"/>
              </a:ext>
            </a:extLst>
          </p:cNvPr>
          <p:cNvSpPr>
            <a:spLocks noGrp="1"/>
          </p:cNvSpPr>
          <p:nvPr>
            <p:ph type="sldNum" sz="quarter" idx="12"/>
          </p:nvPr>
        </p:nvSpPr>
        <p:spPr/>
        <p:txBody>
          <a:bodyPr/>
          <a:lstStyle/>
          <a:p>
            <a:fld id="{FD845BF6-A18A-6A48-A06C-84515F0BDF46}" type="slidenum">
              <a:rPr lang="en-US" smtClean="0"/>
              <a:pPr/>
              <a:t>1</a:t>
            </a:fld>
            <a:endParaRPr lang="en-US" dirty="0"/>
          </a:p>
        </p:txBody>
      </p:sp>
      <p:sp>
        <p:nvSpPr>
          <p:cNvPr id="6" name="Text Placeholder 5">
            <a:extLst>
              <a:ext uri="{FF2B5EF4-FFF2-40B4-BE49-F238E27FC236}">
                <a16:creationId xmlns:a16="http://schemas.microsoft.com/office/drawing/2014/main" id="{0EB8918D-829A-1FC1-62F8-5DC69BBCF9B0}"/>
              </a:ext>
            </a:extLst>
          </p:cNvPr>
          <p:cNvSpPr>
            <a:spLocks noGrp="1"/>
          </p:cNvSpPr>
          <p:nvPr>
            <p:ph type="body" sz="quarter" idx="21"/>
          </p:nvPr>
        </p:nvSpPr>
        <p:spPr/>
        <p:txBody>
          <a:bodyPr/>
          <a:lstStyle/>
          <a:p>
            <a:r>
              <a:rPr lang="en-US" dirty="0"/>
              <a:t>Source: (top) Wall Street Journal, June 3, 2023, (bottom) Bloomberg, as of 06/05/2023.</a:t>
            </a:r>
          </a:p>
        </p:txBody>
      </p:sp>
      <p:sp>
        <p:nvSpPr>
          <p:cNvPr id="11" name="Right Brace 10">
            <a:extLst>
              <a:ext uri="{FF2B5EF4-FFF2-40B4-BE49-F238E27FC236}">
                <a16:creationId xmlns:a16="http://schemas.microsoft.com/office/drawing/2014/main" id="{DE912C66-595F-5F06-2326-D71F1BF148FD}"/>
              </a:ext>
            </a:extLst>
          </p:cNvPr>
          <p:cNvSpPr/>
          <p:nvPr/>
        </p:nvSpPr>
        <p:spPr>
          <a:xfrm rot="10800000">
            <a:off x="3323395" y="3164011"/>
            <a:ext cx="296092" cy="846336"/>
          </a:xfrm>
          <a:prstGeom prst="rightBrace">
            <a:avLst/>
          </a:prstGeom>
          <a:ln w="158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D9058DF8-42DA-AF5E-8DB5-CF7942BF2D6D}"/>
              </a:ext>
            </a:extLst>
          </p:cNvPr>
          <p:cNvSpPr txBox="1"/>
          <p:nvPr/>
        </p:nvSpPr>
        <p:spPr>
          <a:xfrm>
            <a:off x="1498600" y="970160"/>
            <a:ext cx="1943100" cy="604640"/>
          </a:xfrm>
          <a:prstGeom prst="rect">
            <a:avLst/>
          </a:prstGeom>
          <a:noFill/>
        </p:spPr>
        <p:txBody>
          <a:bodyPr wrap="square" rtlCol="0">
            <a:spAutoFit/>
          </a:bodyPr>
          <a:lstStyle/>
          <a:p>
            <a:endParaRPr lang="en-US" dirty="0"/>
          </a:p>
        </p:txBody>
      </p:sp>
      <p:sp>
        <p:nvSpPr>
          <p:cNvPr id="13" name="TextBox 12">
            <a:extLst>
              <a:ext uri="{FF2B5EF4-FFF2-40B4-BE49-F238E27FC236}">
                <a16:creationId xmlns:a16="http://schemas.microsoft.com/office/drawing/2014/main" id="{660EBA78-FC3B-9AAB-F62E-9BD3D9CC0D92}"/>
              </a:ext>
            </a:extLst>
          </p:cNvPr>
          <p:cNvSpPr txBox="1"/>
          <p:nvPr/>
        </p:nvSpPr>
        <p:spPr>
          <a:xfrm>
            <a:off x="551919" y="3164011"/>
            <a:ext cx="2771475" cy="1015663"/>
          </a:xfrm>
          <a:prstGeom prst="rect">
            <a:avLst/>
          </a:prstGeom>
          <a:noFill/>
        </p:spPr>
        <p:txBody>
          <a:bodyPr wrap="square" rtlCol="0">
            <a:spAutoFit/>
          </a:bodyPr>
          <a:lstStyle/>
          <a:p>
            <a:pPr algn="r"/>
            <a:r>
              <a:rPr lang="en-US" sz="1200" dirty="0">
                <a:latin typeface="Georgia" panose="02040502050405020303" pitchFamily="18" charset="0"/>
              </a:rPr>
              <a:t>Treasury Bills with maturities near the  projected “X-Date”, or the date the Treasury was projected to default, at times traded near 7% which reflected greater uncertainty and risk</a:t>
            </a:r>
          </a:p>
        </p:txBody>
      </p:sp>
      <p:pic>
        <p:nvPicPr>
          <p:cNvPr id="1026" name="Picture 2">
            <a:extLst>
              <a:ext uri="{FF2B5EF4-FFF2-40B4-BE49-F238E27FC236}">
                <a16:creationId xmlns:a16="http://schemas.microsoft.com/office/drawing/2014/main" id="{9DAA95BE-8EC9-1E00-F264-C2A618A2A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2113" y="1104446"/>
            <a:ext cx="58197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1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EC72D4-9FD3-421F-9338-9D465429CB6C}"/>
              </a:ext>
            </a:extLst>
          </p:cNvPr>
          <p:cNvSpPr>
            <a:spLocks noGrp="1"/>
          </p:cNvSpPr>
          <p:nvPr>
            <p:ph type="sldNum" sz="quarter" idx="12"/>
          </p:nvPr>
        </p:nvSpPr>
        <p:spPr/>
        <p:txBody>
          <a:bodyPr/>
          <a:lstStyle/>
          <a:p>
            <a:fld id="{FD845BF6-A18A-6A48-A06C-84515F0BDF46}" type="slidenum">
              <a:rPr lang="en-US" smtClean="0"/>
              <a:pPr/>
              <a:t>10</a:t>
            </a:fld>
            <a:endParaRPr lang="en-US" dirty="0"/>
          </a:p>
        </p:txBody>
      </p:sp>
    </p:spTree>
    <p:extLst>
      <p:ext uri="{BB962C8B-B14F-4D97-AF65-F5344CB8AC3E}">
        <p14:creationId xmlns:p14="http://schemas.microsoft.com/office/powerpoint/2010/main" val="426060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FDBA10-65D6-8B52-19B8-5440C8E3B4C6}"/>
              </a:ext>
            </a:extLst>
          </p:cNvPr>
          <p:cNvSpPr>
            <a:spLocks noGrp="1"/>
          </p:cNvSpPr>
          <p:nvPr>
            <p:ph type="body" sz="quarter" idx="20"/>
          </p:nvPr>
        </p:nvSpPr>
        <p:spPr/>
        <p:txBody>
          <a:bodyPr/>
          <a:lstStyle/>
          <a:p>
            <a:endParaRPr lang="en-US"/>
          </a:p>
        </p:txBody>
      </p:sp>
      <p:sp>
        <p:nvSpPr>
          <p:cNvPr id="4" name="Title 3">
            <a:extLst>
              <a:ext uri="{FF2B5EF4-FFF2-40B4-BE49-F238E27FC236}">
                <a16:creationId xmlns:a16="http://schemas.microsoft.com/office/drawing/2014/main" id="{AC7179D8-589C-0FEB-D0E2-8A54A02D3266}"/>
              </a:ext>
            </a:extLst>
          </p:cNvPr>
          <p:cNvSpPr>
            <a:spLocks noGrp="1"/>
          </p:cNvSpPr>
          <p:nvPr>
            <p:ph type="title"/>
          </p:nvPr>
        </p:nvSpPr>
        <p:spPr/>
        <p:txBody>
          <a:bodyPr>
            <a:normAutofit fontScale="90000"/>
          </a:bodyPr>
          <a:lstStyle/>
          <a:p>
            <a:r>
              <a:rPr lang="en-US" dirty="0"/>
              <a:t>Treasury Issuance Expected to Surge Following Debt Ceiling Deal</a:t>
            </a:r>
          </a:p>
        </p:txBody>
      </p:sp>
      <p:sp>
        <p:nvSpPr>
          <p:cNvPr id="5" name="Slide Number Placeholder 4">
            <a:extLst>
              <a:ext uri="{FF2B5EF4-FFF2-40B4-BE49-F238E27FC236}">
                <a16:creationId xmlns:a16="http://schemas.microsoft.com/office/drawing/2014/main" id="{B437328A-8262-6B0D-EC5F-6C4471D16092}"/>
              </a:ext>
            </a:extLst>
          </p:cNvPr>
          <p:cNvSpPr>
            <a:spLocks noGrp="1"/>
          </p:cNvSpPr>
          <p:nvPr>
            <p:ph type="sldNum" sz="quarter" idx="12"/>
          </p:nvPr>
        </p:nvSpPr>
        <p:spPr/>
        <p:txBody>
          <a:bodyPr/>
          <a:lstStyle/>
          <a:p>
            <a:fld id="{FD845BF6-A18A-6A48-A06C-84515F0BDF46}" type="slidenum">
              <a:rPr lang="en-US" smtClean="0"/>
              <a:pPr/>
              <a:t>2</a:t>
            </a:fld>
            <a:endParaRPr lang="en-US" dirty="0"/>
          </a:p>
        </p:txBody>
      </p:sp>
      <p:sp>
        <p:nvSpPr>
          <p:cNvPr id="6" name="Text Placeholder 5">
            <a:extLst>
              <a:ext uri="{FF2B5EF4-FFF2-40B4-BE49-F238E27FC236}">
                <a16:creationId xmlns:a16="http://schemas.microsoft.com/office/drawing/2014/main" id="{E8C8FB84-0E6E-B326-66D7-8DE5A87B3746}"/>
              </a:ext>
            </a:extLst>
          </p:cNvPr>
          <p:cNvSpPr>
            <a:spLocks noGrp="1"/>
          </p:cNvSpPr>
          <p:nvPr>
            <p:ph type="body" sz="quarter" idx="21"/>
          </p:nvPr>
        </p:nvSpPr>
        <p:spPr/>
        <p:txBody>
          <a:bodyPr/>
          <a:lstStyle/>
          <a:p>
            <a:r>
              <a:rPr lang="en-US" dirty="0"/>
              <a:t>Source: Bloomberg, Investment Company Institute Money Market Fund Assets Release, SIFMA, Bank of America Global Strategy for U.S. Treasury </a:t>
            </a:r>
            <a:r>
              <a:rPr lang="en-US"/>
              <a:t>issuance projections </a:t>
            </a:r>
            <a:r>
              <a:rPr lang="en-US" dirty="0"/>
              <a:t>as of 06/08/2023.</a:t>
            </a:r>
          </a:p>
        </p:txBody>
      </p:sp>
      <p:graphicFrame>
        <p:nvGraphicFramePr>
          <p:cNvPr id="7" name="Content Placeholder 7">
            <a:extLst>
              <a:ext uri="{FF2B5EF4-FFF2-40B4-BE49-F238E27FC236}">
                <a16:creationId xmlns:a16="http://schemas.microsoft.com/office/drawing/2014/main" id="{1CF30C23-56E6-77A1-C1FA-7906C2344F66}"/>
              </a:ext>
            </a:extLst>
          </p:cNvPr>
          <p:cNvGraphicFramePr>
            <a:graphicFrameLocks/>
          </p:cNvGraphicFramePr>
          <p:nvPr>
            <p:extLst>
              <p:ext uri="{D42A27DB-BD31-4B8C-83A1-F6EECF244321}">
                <p14:modId xmlns:p14="http://schemas.microsoft.com/office/powerpoint/2010/main" val="3894313202"/>
              </p:ext>
            </p:extLst>
          </p:nvPr>
        </p:nvGraphicFramePr>
        <p:xfrm>
          <a:off x="4572000" y="1190625"/>
          <a:ext cx="3943350" cy="4700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a:extLst>
              <a:ext uri="{FF2B5EF4-FFF2-40B4-BE49-F238E27FC236}">
                <a16:creationId xmlns:a16="http://schemas.microsoft.com/office/drawing/2014/main" id="{D0ED63EF-150A-67D2-4936-BC826EDAFA66}"/>
              </a:ext>
            </a:extLst>
          </p:cNvPr>
          <p:cNvGraphicFramePr>
            <a:graphicFrameLocks noGrp="1"/>
          </p:cNvGraphicFramePr>
          <p:nvPr>
            <p:ph idx="1"/>
            <p:extLst>
              <p:ext uri="{D42A27DB-BD31-4B8C-83A1-F6EECF244321}">
                <p14:modId xmlns:p14="http://schemas.microsoft.com/office/powerpoint/2010/main" val="3773466909"/>
              </p:ext>
            </p:extLst>
          </p:nvPr>
        </p:nvGraphicFramePr>
        <p:xfrm>
          <a:off x="628650" y="1190624"/>
          <a:ext cx="3943350" cy="47907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776A2CD3-FA51-F095-CE3F-06DD50629C26}"/>
              </a:ext>
            </a:extLst>
          </p:cNvPr>
          <p:cNvSpPr txBox="1"/>
          <p:nvPr/>
        </p:nvSpPr>
        <p:spPr>
          <a:xfrm>
            <a:off x="5801360" y="4180421"/>
            <a:ext cx="2540000" cy="738664"/>
          </a:xfrm>
          <a:prstGeom prst="rect">
            <a:avLst/>
          </a:prstGeom>
          <a:noFill/>
        </p:spPr>
        <p:txBody>
          <a:bodyPr wrap="square" rtlCol="0">
            <a:spAutoFit/>
          </a:bodyPr>
          <a:lstStyle/>
          <a:p>
            <a:pPr algn="r"/>
            <a:r>
              <a:rPr lang="en-US" sz="1400" dirty="0">
                <a:latin typeface="Georgia" panose="02040502050405020303" pitchFamily="18" charset="0"/>
              </a:rPr>
              <a:t>2023 YTD increase</a:t>
            </a:r>
          </a:p>
          <a:p>
            <a:pPr algn="r"/>
            <a:r>
              <a:rPr lang="en-US" sz="1400" dirty="0">
                <a:latin typeface="Georgia" panose="02040502050405020303" pitchFamily="18" charset="0"/>
              </a:rPr>
              <a:t>$653 billion</a:t>
            </a:r>
          </a:p>
          <a:p>
            <a:pPr algn="r"/>
            <a:endParaRPr lang="en-US" sz="1400" dirty="0">
              <a:latin typeface="Georgia" panose="02040502050405020303" pitchFamily="18" charset="0"/>
            </a:endParaRPr>
          </a:p>
        </p:txBody>
      </p:sp>
      <p:cxnSp>
        <p:nvCxnSpPr>
          <p:cNvPr id="10" name="Straight Arrow Connector 9">
            <a:extLst>
              <a:ext uri="{FF2B5EF4-FFF2-40B4-BE49-F238E27FC236}">
                <a16:creationId xmlns:a16="http://schemas.microsoft.com/office/drawing/2014/main" id="{672A46EA-8C8A-ADFA-58E4-8E05E35F28C7}"/>
              </a:ext>
            </a:extLst>
          </p:cNvPr>
          <p:cNvCxnSpPr>
            <a:cxnSpLocks/>
          </p:cNvCxnSpPr>
          <p:nvPr/>
        </p:nvCxnSpPr>
        <p:spPr>
          <a:xfrm flipV="1">
            <a:off x="7905957" y="3540919"/>
            <a:ext cx="341745" cy="549366"/>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926E1ED-0AC4-1914-8107-61EAFE3F683A}"/>
              </a:ext>
            </a:extLst>
          </p:cNvPr>
          <p:cNvSpPr txBox="1"/>
          <p:nvPr/>
        </p:nvSpPr>
        <p:spPr>
          <a:xfrm>
            <a:off x="3068002" y="1636293"/>
            <a:ext cx="1788795" cy="430887"/>
          </a:xfrm>
          <a:prstGeom prst="rect">
            <a:avLst/>
          </a:prstGeom>
          <a:noFill/>
        </p:spPr>
        <p:txBody>
          <a:bodyPr wrap="square" rtlCol="0">
            <a:spAutoFit/>
          </a:bodyPr>
          <a:lstStyle/>
          <a:p>
            <a:r>
              <a:rPr lang="en-US" sz="1100" b="1" i="1" dirty="0">
                <a:solidFill>
                  <a:schemeClr val="accent5"/>
                </a:solidFill>
                <a:latin typeface="Georgia" panose="02040502050405020303" pitchFamily="18" charset="0"/>
              </a:rPr>
              <a:t>Over $1 trillion of additional issuance</a:t>
            </a:r>
          </a:p>
        </p:txBody>
      </p:sp>
      <p:sp>
        <p:nvSpPr>
          <p:cNvPr id="14" name="Right Brace 13">
            <a:extLst>
              <a:ext uri="{FF2B5EF4-FFF2-40B4-BE49-F238E27FC236}">
                <a16:creationId xmlns:a16="http://schemas.microsoft.com/office/drawing/2014/main" id="{BB9B1039-614B-A8F0-7B1B-83CD3E226660}"/>
              </a:ext>
            </a:extLst>
          </p:cNvPr>
          <p:cNvSpPr/>
          <p:nvPr/>
        </p:nvSpPr>
        <p:spPr>
          <a:xfrm rot="16200000">
            <a:off x="3798927" y="1575465"/>
            <a:ext cx="160035" cy="1072608"/>
          </a:xfrm>
          <a:prstGeom prst="righ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4145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02AE0D-2F24-4F4F-A575-47E8A5B25B4B}"/>
              </a:ext>
            </a:extLst>
          </p:cNvPr>
          <p:cNvSpPr>
            <a:spLocks noGrp="1"/>
          </p:cNvSpPr>
          <p:nvPr>
            <p:ph type="body" sz="quarter" idx="20"/>
          </p:nvPr>
        </p:nvSpPr>
        <p:spPr/>
        <p:txBody>
          <a:bodyPr/>
          <a:lstStyle/>
          <a:p>
            <a:endParaRPr lang="en-US"/>
          </a:p>
        </p:txBody>
      </p:sp>
      <p:sp>
        <p:nvSpPr>
          <p:cNvPr id="3" name="Title 2">
            <a:extLst>
              <a:ext uri="{FF2B5EF4-FFF2-40B4-BE49-F238E27FC236}">
                <a16:creationId xmlns:a16="http://schemas.microsoft.com/office/drawing/2014/main" id="{3F95BE59-FC7D-47E1-9C45-3E2F46AA9727}"/>
              </a:ext>
            </a:extLst>
          </p:cNvPr>
          <p:cNvSpPr>
            <a:spLocks noGrp="1"/>
          </p:cNvSpPr>
          <p:nvPr>
            <p:ph type="title"/>
          </p:nvPr>
        </p:nvSpPr>
        <p:spPr/>
        <p:txBody>
          <a:bodyPr>
            <a:normAutofit fontScale="90000"/>
          </a:bodyPr>
          <a:lstStyle/>
          <a:p>
            <a:r>
              <a:rPr lang="en-US" dirty="0"/>
              <a:t>Labor Market Sends Mixed Signals But Generally Remains Tight</a:t>
            </a:r>
          </a:p>
        </p:txBody>
      </p:sp>
      <p:sp>
        <p:nvSpPr>
          <p:cNvPr id="4" name="Slide Number Placeholder 3">
            <a:extLst>
              <a:ext uri="{FF2B5EF4-FFF2-40B4-BE49-F238E27FC236}">
                <a16:creationId xmlns:a16="http://schemas.microsoft.com/office/drawing/2014/main" id="{DF2C399A-3FFA-4683-9F2B-515A53BE804A}"/>
              </a:ext>
            </a:extLst>
          </p:cNvPr>
          <p:cNvSpPr>
            <a:spLocks noGrp="1"/>
          </p:cNvSpPr>
          <p:nvPr>
            <p:ph type="sldNum" sz="quarter" idx="12"/>
          </p:nvPr>
        </p:nvSpPr>
        <p:spPr/>
        <p:txBody>
          <a:bodyPr/>
          <a:lstStyle/>
          <a:p>
            <a:fld id="{FD845BF6-A18A-6A48-A06C-84515F0BDF46}" type="slidenum">
              <a:rPr lang="en-US" smtClean="0"/>
              <a:pPr/>
              <a:t>3</a:t>
            </a:fld>
            <a:endParaRPr lang="en-US"/>
          </a:p>
        </p:txBody>
      </p:sp>
      <p:sp>
        <p:nvSpPr>
          <p:cNvPr id="5" name="Text Placeholder 4">
            <a:extLst>
              <a:ext uri="{FF2B5EF4-FFF2-40B4-BE49-F238E27FC236}">
                <a16:creationId xmlns:a16="http://schemas.microsoft.com/office/drawing/2014/main" id="{5D24E18D-0764-4174-96D7-2F4C37262515}"/>
              </a:ext>
            </a:extLst>
          </p:cNvPr>
          <p:cNvSpPr>
            <a:spLocks noGrp="1"/>
          </p:cNvSpPr>
          <p:nvPr>
            <p:ph type="body" sz="quarter" idx="21"/>
          </p:nvPr>
        </p:nvSpPr>
        <p:spPr/>
        <p:txBody>
          <a:bodyPr/>
          <a:lstStyle/>
          <a:p>
            <a:r>
              <a:rPr lang="en-US" dirty="0"/>
              <a:t>Source: Congressional Budget Office February 2023 economic projections, Bureau of Labor Statistics. Bloomberg, as of May 2023. Data is seasonally adjusted. </a:t>
            </a:r>
          </a:p>
        </p:txBody>
      </p:sp>
      <p:graphicFrame>
        <p:nvGraphicFramePr>
          <p:cNvPr id="8" name="Content Placeholder 11">
            <a:extLst>
              <a:ext uri="{FF2B5EF4-FFF2-40B4-BE49-F238E27FC236}">
                <a16:creationId xmlns:a16="http://schemas.microsoft.com/office/drawing/2014/main" id="{48F38127-3D8B-43C1-B591-507683471934}"/>
              </a:ext>
            </a:extLst>
          </p:cNvPr>
          <p:cNvGraphicFramePr>
            <a:graphicFrameLocks noGrp="1"/>
          </p:cNvGraphicFramePr>
          <p:nvPr>
            <p:ph sz="half" idx="2"/>
          </p:nvPr>
        </p:nvGraphicFramePr>
        <p:xfrm>
          <a:off x="298450" y="1346200"/>
          <a:ext cx="4060825" cy="4435475"/>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
            <a:extLst>
              <a:ext uri="{FF2B5EF4-FFF2-40B4-BE49-F238E27FC236}">
                <a16:creationId xmlns:a16="http://schemas.microsoft.com/office/drawing/2014/main" id="{671FBA5B-95F1-69BF-036E-7B3998BEC985}"/>
              </a:ext>
            </a:extLst>
          </p:cNvPr>
          <p:cNvSpPr txBox="1"/>
          <p:nvPr/>
        </p:nvSpPr>
        <p:spPr>
          <a:xfrm>
            <a:off x="6512132" y="2574962"/>
            <a:ext cx="2338807" cy="372539"/>
          </a:xfrm>
          <a:prstGeom prst="rect">
            <a:avLst/>
          </a:prstGeom>
          <a:noFill/>
        </p:spPr>
        <p:txBody>
          <a:bodyPr wrap="square" lIns="0" tIns="0" rIns="0" bIns="0" rtlCol="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US" b="0" i="1" dirty="0">
                <a:solidFill>
                  <a:schemeClr val="accent6">
                    <a:lumMod val="75000"/>
                  </a:schemeClr>
                </a:solidFill>
                <a:latin typeface="Georgia" panose="02040502050405020303" pitchFamily="18" charset="0"/>
                <a:ea typeface="Soleil" charset="0"/>
                <a:cs typeface="Soleil" charset="0"/>
              </a:rPr>
              <a:t>The labor force participation rate </a:t>
            </a:r>
            <a:r>
              <a:rPr lang="en-US" i="1" dirty="0">
                <a:solidFill>
                  <a:schemeClr val="accent6">
                    <a:lumMod val="75000"/>
                  </a:schemeClr>
                </a:solidFill>
                <a:latin typeface="Georgia" panose="02040502050405020303" pitchFamily="18" charset="0"/>
                <a:ea typeface="Soleil" charset="0"/>
                <a:cs typeface="Soleil" charset="0"/>
              </a:rPr>
              <a:t>remained at</a:t>
            </a:r>
            <a:r>
              <a:rPr lang="en-US" b="0" i="1" dirty="0">
                <a:solidFill>
                  <a:schemeClr val="accent6">
                    <a:lumMod val="75000"/>
                  </a:schemeClr>
                </a:solidFill>
                <a:latin typeface="Georgia" panose="02040502050405020303" pitchFamily="18" charset="0"/>
                <a:ea typeface="Soleil" charset="0"/>
                <a:cs typeface="Soleil" charset="0"/>
              </a:rPr>
              <a:t> 62.6%.</a:t>
            </a:r>
          </a:p>
        </p:txBody>
      </p:sp>
      <p:graphicFrame>
        <p:nvGraphicFramePr>
          <p:cNvPr id="9" name="Chart 8">
            <a:extLst>
              <a:ext uri="{FF2B5EF4-FFF2-40B4-BE49-F238E27FC236}">
                <a16:creationId xmlns:a16="http://schemas.microsoft.com/office/drawing/2014/main" id="{8448D507-86E6-4D4F-B0B0-065B3EF16979}"/>
              </a:ext>
            </a:extLst>
          </p:cNvPr>
          <p:cNvGraphicFramePr>
            <a:graphicFrameLocks/>
          </p:cNvGraphicFramePr>
          <p:nvPr/>
        </p:nvGraphicFramePr>
        <p:xfrm>
          <a:off x="4784727" y="1348296"/>
          <a:ext cx="3836760" cy="4435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68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02AE0D-2F24-4F4F-A575-47E8A5B25B4B}"/>
              </a:ext>
            </a:extLst>
          </p:cNvPr>
          <p:cNvSpPr>
            <a:spLocks noGrp="1"/>
          </p:cNvSpPr>
          <p:nvPr>
            <p:ph type="body" sz="quarter" idx="20"/>
          </p:nvPr>
        </p:nvSpPr>
        <p:spPr/>
        <p:txBody>
          <a:bodyPr/>
          <a:lstStyle/>
          <a:p>
            <a:endParaRPr lang="en-US"/>
          </a:p>
        </p:txBody>
      </p:sp>
      <p:sp>
        <p:nvSpPr>
          <p:cNvPr id="3" name="Title 2">
            <a:extLst>
              <a:ext uri="{FF2B5EF4-FFF2-40B4-BE49-F238E27FC236}">
                <a16:creationId xmlns:a16="http://schemas.microsoft.com/office/drawing/2014/main" id="{3F95BE59-FC7D-47E1-9C45-3E2F46AA9727}"/>
              </a:ext>
            </a:extLst>
          </p:cNvPr>
          <p:cNvSpPr>
            <a:spLocks noGrp="1"/>
          </p:cNvSpPr>
          <p:nvPr>
            <p:ph type="title"/>
          </p:nvPr>
        </p:nvSpPr>
        <p:spPr/>
        <p:txBody>
          <a:bodyPr>
            <a:normAutofit fontScale="90000"/>
          </a:bodyPr>
          <a:lstStyle/>
          <a:p>
            <a:r>
              <a:rPr lang="en-US" dirty="0"/>
              <a:t>Job Openings Surge Higher, Exceeding Estimates</a:t>
            </a:r>
          </a:p>
        </p:txBody>
      </p:sp>
      <p:sp>
        <p:nvSpPr>
          <p:cNvPr id="4" name="Slide Number Placeholder 3">
            <a:extLst>
              <a:ext uri="{FF2B5EF4-FFF2-40B4-BE49-F238E27FC236}">
                <a16:creationId xmlns:a16="http://schemas.microsoft.com/office/drawing/2014/main" id="{DF2C399A-3FFA-4683-9F2B-515A53BE804A}"/>
              </a:ext>
            </a:extLst>
          </p:cNvPr>
          <p:cNvSpPr>
            <a:spLocks noGrp="1"/>
          </p:cNvSpPr>
          <p:nvPr>
            <p:ph type="sldNum" sz="quarter" idx="12"/>
          </p:nvPr>
        </p:nvSpPr>
        <p:spPr/>
        <p:txBody>
          <a:bodyPr/>
          <a:lstStyle/>
          <a:p>
            <a:fld id="{FD845BF6-A18A-6A48-A06C-84515F0BDF46}" type="slidenum">
              <a:rPr lang="en-US" smtClean="0"/>
              <a:pPr/>
              <a:t>4</a:t>
            </a:fld>
            <a:endParaRPr lang="en-US" dirty="0"/>
          </a:p>
        </p:txBody>
      </p:sp>
      <p:sp>
        <p:nvSpPr>
          <p:cNvPr id="5" name="Text Placeholder 4">
            <a:extLst>
              <a:ext uri="{FF2B5EF4-FFF2-40B4-BE49-F238E27FC236}">
                <a16:creationId xmlns:a16="http://schemas.microsoft.com/office/drawing/2014/main" id="{5D24E18D-0764-4174-96D7-2F4C37262515}"/>
              </a:ext>
            </a:extLst>
          </p:cNvPr>
          <p:cNvSpPr>
            <a:spLocks noGrp="1"/>
          </p:cNvSpPr>
          <p:nvPr>
            <p:ph type="body" sz="quarter" idx="21"/>
          </p:nvPr>
        </p:nvSpPr>
        <p:spPr/>
        <p:txBody>
          <a:bodyPr/>
          <a:lstStyle/>
          <a:p>
            <a:r>
              <a:rPr lang="en-US" dirty="0"/>
              <a:t>Source: Bloomberg, as of May 2023. Data is seasonally adjusted.</a:t>
            </a:r>
          </a:p>
          <a:p>
            <a:endParaRPr lang="en-US" dirty="0"/>
          </a:p>
        </p:txBody>
      </p:sp>
      <p:graphicFrame>
        <p:nvGraphicFramePr>
          <p:cNvPr id="9" name="Chart Placeholder 8">
            <a:extLst>
              <a:ext uri="{FF2B5EF4-FFF2-40B4-BE49-F238E27FC236}">
                <a16:creationId xmlns:a16="http://schemas.microsoft.com/office/drawing/2014/main" id="{C821067C-7766-41E4-85EC-B65BC3CA45FD}"/>
              </a:ext>
            </a:extLst>
          </p:cNvPr>
          <p:cNvGraphicFramePr>
            <a:graphicFrameLocks noGrp="1"/>
          </p:cNvGraphicFramePr>
          <p:nvPr>
            <p:ph sz="half" idx="23"/>
          </p:nvPr>
        </p:nvGraphicFramePr>
        <p:xfrm>
          <a:off x="4786313" y="1346200"/>
          <a:ext cx="4059237" cy="4435475"/>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a:extLst>
              <a:ext uri="{FF2B5EF4-FFF2-40B4-BE49-F238E27FC236}">
                <a16:creationId xmlns:a16="http://schemas.microsoft.com/office/drawing/2014/main" id="{63F0F93E-ACCC-48EE-9DF3-D2E81316540E}"/>
              </a:ext>
            </a:extLst>
          </p:cNvPr>
          <p:cNvCxnSpPr>
            <a:cxnSpLocks/>
          </p:cNvCxnSpPr>
          <p:nvPr/>
        </p:nvCxnSpPr>
        <p:spPr>
          <a:xfrm>
            <a:off x="5507666" y="2375696"/>
            <a:ext cx="1317266" cy="0"/>
          </a:xfrm>
          <a:prstGeom prst="straightConnector1">
            <a:avLst/>
          </a:prstGeom>
          <a:ln w="1905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5FAAAA4-2BFD-438C-8CFD-CFBF4662BCA5}"/>
              </a:ext>
            </a:extLst>
          </p:cNvPr>
          <p:cNvCxnSpPr>
            <a:cxnSpLocks/>
          </p:cNvCxnSpPr>
          <p:nvPr/>
        </p:nvCxnSpPr>
        <p:spPr>
          <a:xfrm>
            <a:off x="6824932" y="2375696"/>
            <a:ext cx="1334999" cy="0"/>
          </a:xfrm>
          <a:prstGeom prst="straightConnector1">
            <a:avLst/>
          </a:prstGeom>
          <a:ln w="1905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CC77167-0EFF-48EE-BC84-B77470E163C0}"/>
              </a:ext>
            </a:extLst>
          </p:cNvPr>
          <p:cNvSpPr txBox="1"/>
          <p:nvPr/>
        </p:nvSpPr>
        <p:spPr>
          <a:xfrm>
            <a:off x="5624414" y="1908328"/>
            <a:ext cx="1318468" cy="430887"/>
          </a:xfrm>
          <a:prstGeom prst="rect">
            <a:avLst/>
          </a:prstGeom>
          <a:noFill/>
        </p:spPr>
        <p:txBody>
          <a:bodyPr wrap="square"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CF4526"/>
                </a:solidFill>
                <a:effectLst/>
                <a:uLnTx/>
                <a:uFillTx/>
                <a:latin typeface="Arial" panose="020B0604020202020204"/>
                <a:ea typeface="+mn-ea"/>
                <a:cs typeface="+mn-cs"/>
              </a:rPr>
              <a:t>Record 7.2 million new jobs in 2021</a:t>
            </a:r>
          </a:p>
        </p:txBody>
      </p:sp>
      <p:sp>
        <p:nvSpPr>
          <p:cNvPr id="13" name="TextBox 12">
            <a:extLst>
              <a:ext uri="{FF2B5EF4-FFF2-40B4-BE49-F238E27FC236}">
                <a16:creationId xmlns:a16="http://schemas.microsoft.com/office/drawing/2014/main" id="{D438627A-8F39-4333-859D-F4BD15EBFBED}"/>
              </a:ext>
            </a:extLst>
          </p:cNvPr>
          <p:cNvSpPr txBox="1"/>
          <p:nvPr/>
        </p:nvSpPr>
        <p:spPr>
          <a:xfrm>
            <a:off x="6776693" y="1908328"/>
            <a:ext cx="1267668" cy="430887"/>
          </a:xfrm>
          <a:prstGeom prst="rect">
            <a:avLst/>
          </a:prstGeom>
          <a:noFill/>
        </p:spPr>
        <p:txBody>
          <a:bodyPr wrap="squar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CF4526"/>
                </a:solidFill>
                <a:effectLst/>
                <a:uLnTx/>
                <a:uFillTx/>
                <a:latin typeface="Arial" panose="020B0604020202020204"/>
                <a:ea typeface="+mn-ea"/>
                <a:cs typeface="+mn-cs"/>
              </a:rPr>
              <a:t>4.8 million new jobs in 2022</a:t>
            </a:r>
          </a:p>
        </p:txBody>
      </p:sp>
      <p:graphicFrame>
        <p:nvGraphicFramePr>
          <p:cNvPr id="15" name="Content Placeholder 12">
            <a:extLst>
              <a:ext uri="{FF2B5EF4-FFF2-40B4-BE49-F238E27FC236}">
                <a16:creationId xmlns:a16="http://schemas.microsoft.com/office/drawing/2014/main" id="{5547F344-0DF4-3C83-917E-51BF2339130F}"/>
              </a:ext>
            </a:extLst>
          </p:cNvPr>
          <p:cNvGraphicFramePr>
            <a:graphicFrameLocks noGrp="1"/>
          </p:cNvGraphicFramePr>
          <p:nvPr>
            <p:ph sz="half" idx="2"/>
          </p:nvPr>
        </p:nvGraphicFramePr>
        <p:xfrm>
          <a:off x="298450" y="1346200"/>
          <a:ext cx="4060825" cy="4435475"/>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a:extLst>
              <a:ext uri="{FF2B5EF4-FFF2-40B4-BE49-F238E27FC236}">
                <a16:creationId xmlns:a16="http://schemas.microsoft.com/office/drawing/2014/main" id="{892AD918-3566-0A87-F9D6-0C78D5A6C5EE}"/>
              </a:ext>
            </a:extLst>
          </p:cNvPr>
          <p:cNvCxnSpPr>
            <a:cxnSpLocks/>
          </p:cNvCxnSpPr>
          <p:nvPr/>
        </p:nvCxnSpPr>
        <p:spPr>
          <a:xfrm flipV="1">
            <a:off x="8222070" y="2375696"/>
            <a:ext cx="520155" cy="0"/>
          </a:xfrm>
          <a:prstGeom prst="straightConnector1">
            <a:avLst/>
          </a:prstGeom>
          <a:ln w="1905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8F0F2B6-FDB2-707D-3B23-5A98C3E4B014}"/>
              </a:ext>
            </a:extLst>
          </p:cNvPr>
          <p:cNvSpPr txBox="1"/>
          <p:nvPr/>
        </p:nvSpPr>
        <p:spPr>
          <a:xfrm>
            <a:off x="8114407" y="1908328"/>
            <a:ext cx="801189" cy="415498"/>
          </a:xfrm>
          <a:prstGeom prst="rect">
            <a:avLst/>
          </a:prstGeom>
          <a:noFill/>
        </p:spPr>
        <p:txBody>
          <a:bodyPr wrap="square" rtlCol="0">
            <a:spAutoFit/>
          </a:bodyPr>
          <a:lstStyle/>
          <a:p>
            <a:r>
              <a:rPr lang="en-US" sz="1050" dirty="0">
                <a:solidFill>
                  <a:schemeClr val="accent6"/>
                </a:solidFill>
              </a:rPr>
              <a:t>1.6 million in 2023</a:t>
            </a:r>
          </a:p>
        </p:txBody>
      </p:sp>
      <p:sp>
        <p:nvSpPr>
          <p:cNvPr id="6" name="TextBox 5">
            <a:extLst>
              <a:ext uri="{FF2B5EF4-FFF2-40B4-BE49-F238E27FC236}">
                <a16:creationId xmlns:a16="http://schemas.microsoft.com/office/drawing/2014/main" id="{B5439AF4-2BE8-49F0-484D-916ACE813BB7}"/>
              </a:ext>
            </a:extLst>
          </p:cNvPr>
          <p:cNvSpPr txBox="1"/>
          <p:nvPr/>
        </p:nvSpPr>
        <p:spPr>
          <a:xfrm>
            <a:off x="2119856" y="3059668"/>
            <a:ext cx="2520503" cy="738664"/>
          </a:xfrm>
          <a:prstGeom prst="rect">
            <a:avLst/>
          </a:prstGeom>
          <a:noFill/>
        </p:spPr>
        <p:txBody>
          <a:bodyPr wrap="square" rtlCol="0">
            <a:spAutoFit/>
          </a:bodyPr>
          <a:lstStyle/>
          <a:p>
            <a:pPr algn="ctr"/>
            <a:r>
              <a:rPr lang="en-US" sz="1400" dirty="0">
                <a:latin typeface="Georgia" panose="02040502050405020303" pitchFamily="18" charset="0"/>
              </a:rPr>
              <a:t>The job openings to unemployed ratio grew to 1.8:1</a:t>
            </a:r>
          </a:p>
        </p:txBody>
      </p:sp>
    </p:spTree>
    <p:extLst>
      <p:ext uri="{BB962C8B-B14F-4D97-AF65-F5344CB8AC3E}">
        <p14:creationId xmlns:p14="http://schemas.microsoft.com/office/powerpoint/2010/main" val="295929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7F3D865-F832-1260-EB58-04A20A3442D6}"/>
              </a:ext>
            </a:extLst>
          </p:cNvPr>
          <p:cNvSpPr>
            <a:spLocks noGrp="1"/>
          </p:cNvSpPr>
          <p:nvPr>
            <p:ph type="body" sz="quarter" idx="20"/>
          </p:nvPr>
        </p:nvSpPr>
        <p:spPr/>
        <p:txBody>
          <a:bodyPr/>
          <a:lstStyle/>
          <a:p>
            <a:endParaRPr lang="en-US"/>
          </a:p>
        </p:txBody>
      </p:sp>
      <p:sp>
        <p:nvSpPr>
          <p:cNvPr id="4" name="Title 3">
            <a:extLst>
              <a:ext uri="{FF2B5EF4-FFF2-40B4-BE49-F238E27FC236}">
                <a16:creationId xmlns:a16="http://schemas.microsoft.com/office/drawing/2014/main" id="{ECC2D773-3BEC-3B53-3B1F-68D46A488386}"/>
              </a:ext>
            </a:extLst>
          </p:cNvPr>
          <p:cNvSpPr>
            <a:spLocks noGrp="1"/>
          </p:cNvSpPr>
          <p:nvPr>
            <p:ph type="title"/>
          </p:nvPr>
        </p:nvSpPr>
        <p:spPr/>
        <p:txBody>
          <a:bodyPr>
            <a:normAutofit fontScale="90000"/>
          </a:bodyPr>
          <a:lstStyle/>
          <a:p>
            <a:r>
              <a:rPr lang="en-US" dirty="0"/>
              <a:t>Fed’s Preferred Gauge of Inflation Remains Elevated But Households Continue to Spend</a:t>
            </a:r>
          </a:p>
        </p:txBody>
      </p:sp>
      <p:sp>
        <p:nvSpPr>
          <p:cNvPr id="5" name="Slide Number Placeholder 4">
            <a:extLst>
              <a:ext uri="{FF2B5EF4-FFF2-40B4-BE49-F238E27FC236}">
                <a16:creationId xmlns:a16="http://schemas.microsoft.com/office/drawing/2014/main" id="{30B17A89-9406-86CF-0C53-C6E226B80B99}"/>
              </a:ext>
            </a:extLst>
          </p:cNvPr>
          <p:cNvSpPr>
            <a:spLocks noGrp="1"/>
          </p:cNvSpPr>
          <p:nvPr>
            <p:ph type="sldNum" sz="quarter" idx="12"/>
          </p:nvPr>
        </p:nvSpPr>
        <p:spPr/>
        <p:txBody>
          <a:bodyPr/>
          <a:lstStyle/>
          <a:p>
            <a:fld id="{FD845BF6-A18A-6A48-A06C-84515F0BDF46}" type="slidenum">
              <a:rPr lang="en-US" smtClean="0"/>
              <a:pPr/>
              <a:t>5</a:t>
            </a:fld>
            <a:endParaRPr lang="en-US" dirty="0"/>
          </a:p>
        </p:txBody>
      </p:sp>
      <p:sp>
        <p:nvSpPr>
          <p:cNvPr id="6" name="Text Placeholder 5">
            <a:extLst>
              <a:ext uri="{FF2B5EF4-FFF2-40B4-BE49-F238E27FC236}">
                <a16:creationId xmlns:a16="http://schemas.microsoft.com/office/drawing/2014/main" id="{7EA487F2-8C1B-6231-BFAD-480B41E9E733}"/>
              </a:ext>
            </a:extLst>
          </p:cNvPr>
          <p:cNvSpPr>
            <a:spLocks noGrp="1"/>
          </p:cNvSpPr>
          <p:nvPr>
            <p:ph type="body" sz="quarter" idx="21"/>
          </p:nvPr>
        </p:nvSpPr>
        <p:spPr/>
        <p:txBody>
          <a:bodyPr>
            <a:normAutofit/>
          </a:bodyPr>
          <a:lstStyle/>
          <a:p>
            <a:r>
              <a:rPr lang="en-US" dirty="0"/>
              <a:t>Source: Bloomberg, Federal Reserve, and U.S. Bureau of Economic Analysis as of April 2023. </a:t>
            </a:r>
            <a:r>
              <a:rPr lang="en-US" dirty="0" err="1"/>
              <a:t>Supercore</a:t>
            </a:r>
            <a:r>
              <a:rPr lang="en-US" dirty="0"/>
              <a:t> inflation is comprised of PCE core services less housing. </a:t>
            </a:r>
          </a:p>
        </p:txBody>
      </p:sp>
      <p:graphicFrame>
        <p:nvGraphicFramePr>
          <p:cNvPr id="7" name="Content Placeholder 6">
            <a:extLst>
              <a:ext uri="{FF2B5EF4-FFF2-40B4-BE49-F238E27FC236}">
                <a16:creationId xmlns:a16="http://schemas.microsoft.com/office/drawing/2014/main" id="{EA5A3B71-990D-8A3B-93A1-C697F5B9A5BE}"/>
              </a:ext>
            </a:extLst>
          </p:cNvPr>
          <p:cNvGraphicFramePr>
            <a:graphicFrameLocks noGrp="1"/>
          </p:cNvGraphicFramePr>
          <p:nvPr>
            <p:ph sz="half" idx="2"/>
          </p:nvPr>
        </p:nvGraphicFramePr>
        <p:xfrm>
          <a:off x="298450" y="1346200"/>
          <a:ext cx="4060825" cy="4435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3">
            <a:extLst>
              <a:ext uri="{FF2B5EF4-FFF2-40B4-BE49-F238E27FC236}">
                <a16:creationId xmlns:a16="http://schemas.microsoft.com/office/drawing/2014/main" id="{73F067DD-8B09-B6C8-EACC-B1A7BB5826B9}"/>
              </a:ext>
            </a:extLst>
          </p:cNvPr>
          <p:cNvGraphicFramePr>
            <a:graphicFrameLocks noGrp="1"/>
          </p:cNvGraphicFramePr>
          <p:nvPr>
            <p:ph sz="half" idx="23"/>
          </p:nvPr>
        </p:nvGraphicFramePr>
        <p:xfrm>
          <a:off x="4786313" y="1346200"/>
          <a:ext cx="4059237" cy="4435475"/>
        </p:xfrm>
        <a:graphic>
          <a:graphicData uri="http://schemas.openxmlformats.org/drawingml/2006/chart">
            <c:chart xmlns:c="http://schemas.openxmlformats.org/drawingml/2006/chart" xmlns:r="http://schemas.openxmlformats.org/officeDocument/2006/relationships" r:id="rId3"/>
          </a:graphicData>
        </a:graphic>
      </p:graphicFrame>
      <p:sp>
        <p:nvSpPr>
          <p:cNvPr id="14" name="Oval 13">
            <a:extLst>
              <a:ext uri="{FF2B5EF4-FFF2-40B4-BE49-F238E27FC236}">
                <a16:creationId xmlns:a16="http://schemas.microsoft.com/office/drawing/2014/main" id="{CB4E03A4-689F-DEEB-BCBE-E4F7719D3B30}"/>
              </a:ext>
            </a:extLst>
          </p:cNvPr>
          <p:cNvSpPr/>
          <p:nvPr/>
        </p:nvSpPr>
        <p:spPr>
          <a:xfrm>
            <a:off x="8307993" y="3606640"/>
            <a:ext cx="537557" cy="1654629"/>
          </a:xfrm>
          <a:prstGeom prst="ellipse">
            <a:avLst/>
          </a:prstGeom>
          <a:noFill/>
          <a:ln w="254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041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9FA806-C5C3-4DAE-9E0A-086054CD6423}"/>
              </a:ext>
            </a:extLst>
          </p:cNvPr>
          <p:cNvSpPr>
            <a:spLocks noGrp="1"/>
          </p:cNvSpPr>
          <p:nvPr>
            <p:ph type="body" sz="quarter" idx="20"/>
          </p:nvPr>
        </p:nvSpPr>
        <p:spPr/>
        <p:txBody>
          <a:bodyPr/>
          <a:lstStyle/>
          <a:p>
            <a:endParaRPr lang="en-US"/>
          </a:p>
        </p:txBody>
      </p:sp>
      <p:sp>
        <p:nvSpPr>
          <p:cNvPr id="4" name="Title 3">
            <a:extLst>
              <a:ext uri="{FF2B5EF4-FFF2-40B4-BE49-F238E27FC236}">
                <a16:creationId xmlns:a16="http://schemas.microsoft.com/office/drawing/2014/main" id="{01270F3B-1ECE-4602-ACB5-4B55D7763BEB}"/>
              </a:ext>
            </a:extLst>
          </p:cNvPr>
          <p:cNvSpPr>
            <a:spLocks noGrp="1"/>
          </p:cNvSpPr>
          <p:nvPr>
            <p:ph type="title"/>
          </p:nvPr>
        </p:nvSpPr>
        <p:spPr/>
        <p:txBody>
          <a:bodyPr>
            <a:normAutofit fontScale="90000"/>
          </a:bodyPr>
          <a:lstStyle/>
          <a:p>
            <a:r>
              <a:rPr lang="en-US" dirty="0"/>
              <a:t>Fed Policy Leanings Heatmap</a:t>
            </a:r>
          </a:p>
        </p:txBody>
      </p:sp>
      <p:sp>
        <p:nvSpPr>
          <p:cNvPr id="5" name="Slide Number Placeholder 4">
            <a:extLst>
              <a:ext uri="{FF2B5EF4-FFF2-40B4-BE49-F238E27FC236}">
                <a16:creationId xmlns:a16="http://schemas.microsoft.com/office/drawing/2014/main" id="{039628BC-4B79-4C13-AA78-3BD978C02EB4}"/>
              </a:ext>
            </a:extLst>
          </p:cNvPr>
          <p:cNvSpPr>
            <a:spLocks noGrp="1"/>
          </p:cNvSpPr>
          <p:nvPr>
            <p:ph type="sldNum" sz="quarter" idx="12"/>
          </p:nvPr>
        </p:nvSpPr>
        <p:spPr/>
        <p:txBody>
          <a:bodyPr/>
          <a:lstStyle/>
          <a:p>
            <a:fld id="{FD845BF6-A18A-6A48-A06C-84515F0BDF46}" type="slidenum">
              <a:rPr lang="en-US" smtClean="0"/>
              <a:pPr/>
              <a:t>6</a:t>
            </a:fld>
            <a:endParaRPr lang="en-US"/>
          </a:p>
        </p:txBody>
      </p:sp>
      <p:graphicFrame>
        <p:nvGraphicFramePr>
          <p:cNvPr id="8" name="Table 8">
            <a:extLst>
              <a:ext uri="{FF2B5EF4-FFF2-40B4-BE49-F238E27FC236}">
                <a16:creationId xmlns:a16="http://schemas.microsoft.com/office/drawing/2014/main" id="{60A1A105-0FC3-4DC5-8375-AC9468A2F8F0}"/>
              </a:ext>
            </a:extLst>
          </p:cNvPr>
          <p:cNvGraphicFramePr>
            <a:graphicFrameLocks noGrp="1"/>
          </p:cNvGraphicFramePr>
          <p:nvPr>
            <p:extLst>
              <p:ext uri="{D42A27DB-BD31-4B8C-83A1-F6EECF244321}">
                <p14:modId xmlns:p14="http://schemas.microsoft.com/office/powerpoint/2010/main" val="1768461062"/>
              </p:ext>
            </p:extLst>
          </p:nvPr>
        </p:nvGraphicFramePr>
        <p:xfrm>
          <a:off x="495402" y="1298554"/>
          <a:ext cx="8248004" cy="4582160"/>
        </p:xfrm>
        <a:graphic>
          <a:graphicData uri="http://schemas.openxmlformats.org/drawingml/2006/table">
            <a:tbl>
              <a:tblPr firstRow="1" bandRow="1">
                <a:tableStyleId>{5C22544A-7EE6-4342-B048-85BDC9FD1C3A}</a:tableStyleId>
              </a:tblPr>
              <a:tblGrid>
                <a:gridCol w="1908164">
                  <a:extLst>
                    <a:ext uri="{9D8B030D-6E8A-4147-A177-3AD203B41FA5}">
                      <a16:colId xmlns:a16="http://schemas.microsoft.com/office/drawing/2014/main" val="4012658560"/>
                    </a:ext>
                  </a:extLst>
                </a:gridCol>
                <a:gridCol w="3161211">
                  <a:extLst>
                    <a:ext uri="{9D8B030D-6E8A-4147-A177-3AD203B41FA5}">
                      <a16:colId xmlns:a16="http://schemas.microsoft.com/office/drawing/2014/main" val="872020380"/>
                    </a:ext>
                  </a:extLst>
                </a:gridCol>
                <a:gridCol w="3178629">
                  <a:extLst>
                    <a:ext uri="{9D8B030D-6E8A-4147-A177-3AD203B41FA5}">
                      <a16:colId xmlns:a16="http://schemas.microsoft.com/office/drawing/2014/main" val="706794238"/>
                    </a:ext>
                  </a:extLst>
                </a:gridCol>
              </a:tblGrid>
              <a:tr h="370840">
                <a:tc>
                  <a:txBody>
                    <a:bodyPr/>
                    <a:lstStyle/>
                    <a:p>
                      <a:pPr algn="ctr"/>
                      <a:r>
                        <a:rPr lang="en-US" sz="1100" dirty="0">
                          <a:latin typeface="Arial" panose="020B0604020202020204" pitchFamily="34" charset="0"/>
                          <a:cs typeface="Arial" panose="020B0604020202020204" pitchFamily="34" charset="0"/>
                        </a:rPr>
                        <a:t>Member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bg2"/>
                          </a:solidFill>
                          <a:latin typeface="Arial" panose="020B0604020202020204" pitchFamily="34" charset="0"/>
                          <a:ea typeface="+mn-ea"/>
                          <a:cs typeface="Arial" panose="020B0604020202020204" pitchFamily="34" charset="0"/>
                        </a:rPr>
                        <a:t>Policy Leaning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baseline="0" dirty="0">
                          <a:solidFill>
                            <a:schemeClr val="bg2"/>
                          </a:solidFill>
                          <a:latin typeface="Arial" panose="020B0604020202020204" pitchFamily="34" charset="0"/>
                          <a:ea typeface="+mn-ea"/>
                          <a:cs typeface="Arial" panose="020B0604020202020204" pitchFamily="34" charset="0"/>
                        </a:rPr>
                        <a:t>Recent Comments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821674"/>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Jerome Powell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marL="182880"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a:t>“…haven’t made any decisions … [and will] look at the data” </a:t>
                      </a:r>
                    </a:p>
                  </a:txBody>
                  <a:tcPr marL="18288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547440"/>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John Williams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18824" rtl="0" eaLnBrk="1" latinLnBrk="0" hangingPunct="1"/>
                      <a:endParaRPr lang="en-US" sz="900" kern="1200" baseline="0" dirty="0">
                        <a:solidFill>
                          <a:schemeClr val="bg1"/>
                        </a:solidFill>
                        <a:latin typeface="+mn-lt"/>
                        <a:ea typeface="+mn-ea"/>
                        <a:cs typeface="+mn-cs"/>
                        <a:sym typeface="Wingdings"/>
                      </a:endParaRPr>
                    </a:p>
                  </a:txBody>
                  <a:tcPr marL="182880"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900" baseline="0" dirty="0">
                          <a:solidFill>
                            <a:schemeClr val="tx1"/>
                          </a:solidFill>
                          <a:latin typeface="+mn-lt"/>
                        </a:rPr>
                        <a:t>“If additional policy firming is appropriate then we’ll do that”</a:t>
                      </a:r>
                    </a:p>
                  </a:txBody>
                  <a:tcPr marL="18288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1750531"/>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Michael Barr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3933152"/>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Michelle Bowman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18824" rtl="0" eaLnBrk="1" latinLnBrk="0" hangingPunct="1"/>
                      <a:endParaRPr lang="en-US" sz="900" kern="1200" baseline="0" dirty="0">
                        <a:solidFill>
                          <a:schemeClr val="bg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n-lt"/>
                          <a:ea typeface="+mn-ea"/>
                          <a:cs typeface="+mn-cs"/>
                          <a:sym typeface="Wingdings"/>
                        </a:rPr>
                        <a:t>If the data don’t show improvement then “… additional monetary policy tightening will likely be appropriate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350428"/>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Christopher Waller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aseline="0" dirty="0">
                          <a:solidFill>
                            <a:schemeClr val="tx1"/>
                          </a:solidFill>
                          <a:latin typeface="+mn-lt"/>
                        </a:rPr>
                        <a:t>“need to maintain flexibility … do not support stopping rate hikes unless …” inflation is moving towards 2% objective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2631684"/>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Lisa Cook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694523"/>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Philip Jefferson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aseline="0" dirty="0">
                          <a:solidFill>
                            <a:schemeClr val="tx1"/>
                          </a:solidFill>
                          <a:latin typeface="+mn-lt"/>
                        </a:rPr>
                        <a:t>Will consider policy lag and impact on data when “…</a:t>
                      </a:r>
                      <a:r>
                        <a:rPr lang="en-US" sz="900" baseline="0" dirty="0" err="1">
                          <a:solidFill>
                            <a:schemeClr val="tx1"/>
                          </a:solidFill>
                          <a:latin typeface="+mn-lt"/>
                        </a:rPr>
                        <a:t>contemplat</a:t>
                      </a:r>
                      <a:r>
                        <a:rPr lang="en-US" sz="900" baseline="0" dirty="0">
                          <a:solidFill>
                            <a:schemeClr val="tx1"/>
                          </a:solidFill>
                          <a:latin typeface="+mn-lt"/>
                        </a:rPr>
                        <a:t>[</a:t>
                      </a:r>
                      <a:r>
                        <a:rPr lang="en-US" sz="900" baseline="0" dirty="0" err="1">
                          <a:solidFill>
                            <a:schemeClr val="tx1"/>
                          </a:solidFill>
                          <a:latin typeface="+mn-lt"/>
                        </a:rPr>
                        <a:t>ing</a:t>
                      </a:r>
                      <a:r>
                        <a:rPr lang="en-US" sz="900" baseline="0" dirty="0">
                          <a:solidFill>
                            <a:schemeClr val="tx1"/>
                          </a:solidFill>
                          <a:latin typeface="+mn-lt"/>
                        </a:rPr>
                        <a:t>] the appropriate stance of monetary policy going forward”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3661414"/>
                  </a:ext>
                </a:extLst>
              </a:tr>
              <a:tr h="370840">
                <a:tc>
                  <a:txBody>
                    <a:bodyPr/>
                    <a:lstStyle/>
                    <a:p>
                      <a:pPr algn="ctr" fontAlgn="b"/>
                      <a:r>
                        <a:rPr lang="en-US" sz="1100" b="0" i="0" u="none" strike="noStrike" dirty="0" err="1">
                          <a:solidFill>
                            <a:srgbClr val="000000"/>
                          </a:solidFill>
                          <a:effectLst/>
                          <a:latin typeface="Arial" panose="020B0604020202020204" pitchFamily="34" charset="0"/>
                          <a:cs typeface="Arial" panose="020B0604020202020204" pitchFamily="34" charset="0"/>
                        </a:rPr>
                        <a:t>Austan</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Goolsbee</a:t>
                      </a:r>
                      <a:r>
                        <a:rPr lang="en-US" sz="1100" b="0" i="0" u="none" strike="noStrike" dirty="0">
                          <a:solidFill>
                            <a:srgbClr val="000000"/>
                          </a:solidFill>
                          <a:effectLst/>
                          <a:latin typeface="Arial" panose="020B0604020202020204" pitchFamily="34" charset="0"/>
                          <a:cs typeface="Arial" panose="020B0604020202020204" pitchFamily="34" charset="0"/>
                        </a:rPr>
                        <a:t> (Chicago)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aseline="0" dirty="0">
                          <a:solidFill>
                            <a:schemeClr val="tx1"/>
                          </a:solidFill>
                          <a:latin typeface="+mn-lt"/>
                        </a:rPr>
                        <a:t>“…still a lot of impact [of past hikes] … we should be extra mindful”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4005770"/>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Patrick Harker (Philadelphia)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164686"/>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Neel Kashkari (Minneapolis)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aseline="0" dirty="0">
                          <a:solidFill>
                            <a:schemeClr val="tx1"/>
                          </a:solidFill>
                          <a:latin typeface="+mn-lt"/>
                        </a:rPr>
                        <a:t>“…probably have more work to do…” to bring down inflation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4473275"/>
                  </a:ext>
                </a:extLst>
              </a:tr>
              <a:tr h="370840">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Lorie Logan (Dallas)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baseline="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aseline="0" dirty="0">
                          <a:solidFill>
                            <a:schemeClr val="tx1"/>
                          </a:solidFill>
                          <a:latin typeface="+mn-lt"/>
                        </a:rPr>
                        <a:t>“…remain concerned about ...” inflation reads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1172164"/>
                  </a:ext>
                </a:extLst>
              </a:tr>
            </a:tbl>
          </a:graphicData>
        </a:graphic>
      </p:graphicFrame>
      <p:graphicFrame>
        <p:nvGraphicFramePr>
          <p:cNvPr id="9" name="Table 8">
            <a:extLst>
              <a:ext uri="{FF2B5EF4-FFF2-40B4-BE49-F238E27FC236}">
                <a16:creationId xmlns:a16="http://schemas.microsoft.com/office/drawing/2014/main" id="{A2F5D40D-FF0A-4261-9751-E44604207AFB}"/>
              </a:ext>
            </a:extLst>
          </p:cNvPr>
          <p:cNvGraphicFramePr>
            <a:graphicFrameLocks noGrp="1"/>
          </p:cNvGraphicFramePr>
          <p:nvPr/>
        </p:nvGraphicFramePr>
        <p:xfrm>
          <a:off x="3979562" y="6355179"/>
          <a:ext cx="3048000" cy="335280"/>
        </p:xfrm>
        <a:graphic>
          <a:graphicData uri="http://schemas.openxmlformats.org/drawingml/2006/table">
            <a:tbl>
              <a:tblPr firstRow="1" bandRow="1">
                <a:effectLst/>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261864">
                <a:tc>
                  <a:txBody>
                    <a:bodyPr/>
                    <a:lstStyle/>
                    <a:p>
                      <a:pPr algn="ctr">
                        <a:lnSpc>
                          <a:spcPct val="100000"/>
                        </a:lnSpc>
                      </a:pPr>
                      <a:r>
                        <a:rPr lang="en-US" sz="800" baseline="0" dirty="0">
                          <a:solidFill>
                            <a:schemeClr val="tx1"/>
                          </a:solidFill>
                          <a:latin typeface="Arial" panose="020B0604020202020204" pitchFamily="34" charset="0"/>
                          <a:cs typeface="Arial" panose="020B0604020202020204" pitchFamily="34" charset="0"/>
                        </a:rPr>
                        <a:t>Hawkish </a:t>
                      </a:r>
                      <a:endParaRPr lang="en-US" sz="800" dirty="0">
                        <a:solidFill>
                          <a:schemeClr val="tx1"/>
                        </a:solidFill>
                        <a:latin typeface="Arial" panose="020B0604020202020204" pitchFamily="34" charset="0"/>
                        <a:cs typeface="Arial" panose="020B060402020202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ct val="100000"/>
                        </a:lnSpc>
                      </a:pPr>
                      <a:r>
                        <a:rPr lang="en-US" sz="800" dirty="0">
                          <a:solidFill>
                            <a:schemeClr val="tx1"/>
                          </a:solidFill>
                          <a:latin typeface="Arial" panose="020B0604020202020204" pitchFamily="34" charset="0"/>
                          <a:cs typeface="Arial" panose="020B0604020202020204" pitchFamily="34" charset="0"/>
                        </a:rPr>
                        <a:t>Slightly Hawkish</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pPr>
                      <a:r>
                        <a:rPr lang="en-US" sz="800" dirty="0">
                          <a:solidFill>
                            <a:schemeClr val="tx1"/>
                          </a:solidFill>
                          <a:latin typeface="Arial" panose="020B0604020202020204" pitchFamily="34" charset="0"/>
                          <a:cs typeface="Arial" panose="020B0604020202020204" pitchFamily="34" charset="0"/>
                        </a:rPr>
                        <a:t>Neutral </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lnSpc>
                          <a:spcPct val="100000"/>
                        </a:lnSpc>
                      </a:pPr>
                      <a:r>
                        <a:rPr lang="en-US" sz="800" dirty="0">
                          <a:solidFill>
                            <a:schemeClr val="tx1"/>
                          </a:solidFill>
                          <a:latin typeface="Arial" panose="020B0604020202020204" pitchFamily="34" charset="0"/>
                          <a:cs typeface="Arial" panose="020B0604020202020204" pitchFamily="34" charset="0"/>
                        </a:rPr>
                        <a:t>Slightly Dovish</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BCB33"/>
                    </a:solidFill>
                  </a:tcPr>
                </a:tc>
                <a:tc>
                  <a:txBody>
                    <a:bodyPr/>
                    <a:lstStyle/>
                    <a:p>
                      <a:pPr algn="ctr">
                        <a:lnSpc>
                          <a:spcPct val="100000"/>
                        </a:lnSpc>
                      </a:pPr>
                      <a:r>
                        <a:rPr lang="en-US" sz="800" dirty="0">
                          <a:solidFill>
                            <a:schemeClr val="tx1"/>
                          </a:solidFill>
                          <a:latin typeface="Arial" panose="020B0604020202020204" pitchFamily="34" charset="0"/>
                          <a:cs typeface="Arial" panose="020B0604020202020204" pitchFamily="34" charset="0"/>
                        </a:rPr>
                        <a:t>Dovish</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9" name="Picture 18">
            <a:extLst>
              <a:ext uri="{FF2B5EF4-FFF2-40B4-BE49-F238E27FC236}">
                <a16:creationId xmlns:a16="http://schemas.microsoft.com/office/drawing/2014/main" id="{F97E8EC2-4D9D-4D55-BC7E-07FA5D3F31DA}"/>
              </a:ext>
            </a:extLst>
          </p:cNvPr>
          <p:cNvPicPr>
            <a:picLocks noChangeAspect="1"/>
          </p:cNvPicPr>
          <p:nvPr/>
        </p:nvPicPr>
        <p:blipFill>
          <a:blip r:embed="rId2"/>
          <a:stretch>
            <a:fillRect/>
          </a:stretch>
        </p:blipFill>
        <p:spPr>
          <a:xfrm>
            <a:off x="2681985" y="3564157"/>
            <a:ext cx="2543158" cy="286537"/>
          </a:xfrm>
          <a:prstGeom prst="rect">
            <a:avLst/>
          </a:prstGeom>
        </p:spPr>
      </p:pic>
      <p:pic>
        <p:nvPicPr>
          <p:cNvPr id="20" name="Picture 19">
            <a:extLst>
              <a:ext uri="{FF2B5EF4-FFF2-40B4-BE49-F238E27FC236}">
                <a16:creationId xmlns:a16="http://schemas.microsoft.com/office/drawing/2014/main" id="{51A1B95D-1DA4-4AA3-AF25-78E1C1C01683}"/>
              </a:ext>
            </a:extLst>
          </p:cNvPr>
          <p:cNvPicPr>
            <a:picLocks noChangeAspect="1"/>
          </p:cNvPicPr>
          <p:nvPr/>
        </p:nvPicPr>
        <p:blipFill>
          <a:blip r:embed="rId2"/>
          <a:stretch>
            <a:fillRect/>
          </a:stretch>
        </p:blipFill>
        <p:spPr>
          <a:xfrm>
            <a:off x="2681985" y="1717255"/>
            <a:ext cx="2543158" cy="286537"/>
          </a:xfrm>
          <a:prstGeom prst="rect">
            <a:avLst/>
          </a:prstGeom>
        </p:spPr>
      </p:pic>
      <p:pic>
        <p:nvPicPr>
          <p:cNvPr id="21" name="Picture 20">
            <a:extLst>
              <a:ext uri="{FF2B5EF4-FFF2-40B4-BE49-F238E27FC236}">
                <a16:creationId xmlns:a16="http://schemas.microsoft.com/office/drawing/2014/main" id="{E4AC1689-E2ED-45B7-837B-F664830D7492}"/>
              </a:ext>
            </a:extLst>
          </p:cNvPr>
          <p:cNvPicPr>
            <a:picLocks noChangeAspect="1"/>
          </p:cNvPicPr>
          <p:nvPr/>
        </p:nvPicPr>
        <p:blipFill>
          <a:blip r:embed="rId2"/>
          <a:stretch>
            <a:fillRect/>
          </a:stretch>
        </p:blipFill>
        <p:spPr>
          <a:xfrm>
            <a:off x="2681985" y="3193045"/>
            <a:ext cx="2543158" cy="286537"/>
          </a:xfrm>
          <a:prstGeom prst="rect">
            <a:avLst/>
          </a:prstGeom>
        </p:spPr>
      </p:pic>
      <p:pic>
        <p:nvPicPr>
          <p:cNvPr id="22" name="Picture 21">
            <a:extLst>
              <a:ext uri="{FF2B5EF4-FFF2-40B4-BE49-F238E27FC236}">
                <a16:creationId xmlns:a16="http://schemas.microsoft.com/office/drawing/2014/main" id="{4A905F95-1133-4A49-9EF4-090785567308}"/>
              </a:ext>
            </a:extLst>
          </p:cNvPr>
          <p:cNvPicPr>
            <a:picLocks noChangeAspect="1"/>
          </p:cNvPicPr>
          <p:nvPr/>
        </p:nvPicPr>
        <p:blipFill>
          <a:blip r:embed="rId2"/>
          <a:stretch>
            <a:fillRect/>
          </a:stretch>
        </p:blipFill>
        <p:spPr>
          <a:xfrm>
            <a:off x="2681985" y="2083873"/>
            <a:ext cx="2543158" cy="286537"/>
          </a:xfrm>
          <a:prstGeom prst="rect">
            <a:avLst/>
          </a:prstGeom>
        </p:spPr>
      </p:pic>
      <p:pic>
        <p:nvPicPr>
          <p:cNvPr id="23" name="Picture 22">
            <a:extLst>
              <a:ext uri="{FF2B5EF4-FFF2-40B4-BE49-F238E27FC236}">
                <a16:creationId xmlns:a16="http://schemas.microsoft.com/office/drawing/2014/main" id="{94CA02EE-5311-4192-977A-C391DE82C29F}"/>
              </a:ext>
            </a:extLst>
          </p:cNvPr>
          <p:cNvPicPr>
            <a:picLocks noChangeAspect="1"/>
          </p:cNvPicPr>
          <p:nvPr/>
        </p:nvPicPr>
        <p:blipFill>
          <a:blip r:embed="rId2"/>
          <a:stretch>
            <a:fillRect/>
          </a:stretch>
        </p:blipFill>
        <p:spPr>
          <a:xfrm>
            <a:off x="2681985" y="2455679"/>
            <a:ext cx="2543158" cy="286537"/>
          </a:xfrm>
          <a:prstGeom prst="rect">
            <a:avLst/>
          </a:prstGeom>
        </p:spPr>
      </p:pic>
      <p:pic>
        <p:nvPicPr>
          <p:cNvPr id="24" name="Picture 23">
            <a:extLst>
              <a:ext uri="{FF2B5EF4-FFF2-40B4-BE49-F238E27FC236}">
                <a16:creationId xmlns:a16="http://schemas.microsoft.com/office/drawing/2014/main" id="{C920376C-BB1C-494C-9173-D24B55181746}"/>
              </a:ext>
            </a:extLst>
          </p:cNvPr>
          <p:cNvPicPr>
            <a:picLocks noChangeAspect="1"/>
          </p:cNvPicPr>
          <p:nvPr/>
        </p:nvPicPr>
        <p:blipFill>
          <a:blip r:embed="rId2"/>
          <a:stretch>
            <a:fillRect/>
          </a:stretch>
        </p:blipFill>
        <p:spPr>
          <a:xfrm>
            <a:off x="2681985" y="2822593"/>
            <a:ext cx="2543158" cy="286537"/>
          </a:xfrm>
          <a:prstGeom prst="rect">
            <a:avLst/>
          </a:prstGeom>
        </p:spPr>
      </p:pic>
      <p:pic>
        <p:nvPicPr>
          <p:cNvPr id="25" name="Picture 24">
            <a:extLst>
              <a:ext uri="{FF2B5EF4-FFF2-40B4-BE49-F238E27FC236}">
                <a16:creationId xmlns:a16="http://schemas.microsoft.com/office/drawing/2014/main" id="{B0A621DB-8D18-4626-8B81-0F2C226167A5}"/>
              </a:ext>
            </a:extLst>
          </p:cNvPr>
          <p:cNvPicPr>
            <a:picLocks noChangeAspect="1"/>
          </p:cNvPicPr>
          <p:nvPr/>
        </p:nvPicPr>
        <p:blipFill>
          <a:blip r:embed="rId2"/>
          <a:stretch>
            <a:fillRect/>
          </a:stretch>
        </p:blipFill>
        <p:spPr>
          <a:xfrm>
            <a:off x="2681985" y="4009644"/>
            <a:ext cx="2543158" cy="286537"/>
          </a:xfrm>
          <a:prstGeom prst="rect">
            <a:avLst/>
          </a:prstGeom>
        </p:spPr>
      </p:pic>
      <p:pic>
        <p:nvPicPr>
          <p:cNvPr id="27" name="Picture 26">
            <a:extLst>
              <a:ext uri="{FF2B5EF4-FFF2-40B4-BE49-F238E27FC236}">
                <a16:creationId xmlns:a16="http://schemas.microsoft.com/office/drawing/2014/main" id="{F97F1F36-ABF9-4706-8279-2EBE27EF4EFD}"/>
              </a:ext>
            </a:extLst>
          </p:cNvPr>
          <p:cNvPicPr>
            <a:picLocks noChangeAspect="1"/>
          </p:cNvPicPr>
          <p:nvPr/>
        </p:nvPicPr>
        <p:blipFill>
          <a:blip r:embed="rId2"/>
          <a:stretch>
            <a:fillRect/>
          </a:stretch>
        </p:blipFill>
        <p:spPr>
          <a:xfrm>
            <a:off x="2688332" y="4447510"/>
            <a:ext cx="2543158" cy="286537"/>
          </a:xfrm>
          <a:prstGeom prst="rect">
            <a:avLst/>
          </a:prstGeom>
        </p:spPr>
      </p:pic>
      <p:pic>
        <p:nvPicPr>
          <p:cNvPr id="28" name="Picture 27">
            <a:extLst>
              <a:ext uri="{FF2B5EF4-FFF2-40B4-BE49-F238E27FC236}">
                <a16:creationId xmlns:a16="http://schemas.microsoft.com/office/drawing/2014/main" id="{DC419491-1807-4779-B7E1-53D126F1C94F}"/>
              </a:ext>
            </a:extLst>
          </p:cNvPr>
          <p:cNvPicPr>
            <a:picLocks noChangeAspect="1"/>
          </p:cNvPicPr>
          <p:nvPr/>
        </p:nvPicPr>
        <p:blipFill>
          <a:blip r:embed="rId2"/>
          <a:stretch>
            <a:fillRect/>
          </a:stretch>
        </p:blipFill>
        <p:spPr>
          <a:xfrm>
            <a:off x="2681985" y="4823877"/>
            <a:ext cx="2543158" cy="286537"/>
          </a:xfrm>
          <a:prstGeom prst="rect">
            <a:avLst/>
          </a:prstGeom>
        </p:spPr>
      </p:pic>
      <p:pic>
        <p:nvPicPr>
          <p:cNvPr id="29" name="Picture 28">
            <a:extLst>
              <a:ext uri="{FF2B5EF4-FFF2-40B4-BE49-F238E27FC236}">
                <a16:creationId xmlns:a16="http://schemas.microsoft.com/office/drawing/2014/main" id="{05B94272-8F1C-4D43-B6BC-DF6BEC909948}"/>
              </a:ext>
            </a:extLst>
          </p:cNvPr>
          <p:cNvPicPr>
            <a:picLocks noChangeAspect="1"/>
          </p:cNvPicPr>
          <p:nvPr/>
        </p:nvPicPr>
        <p:blipFill>
          <a:blip r:embed="rId2"/>
          <a:stretch>
            <a:fillRect/>
          </a:stretch>
        </p:blipFill>
        <p:spPr>
          <a:xfrm>
            <a:off x="2681985" y="5193885"/>
            <a:ext cx="2543158" cy="286537"/>
          </a:xfrm>
          <a:prstGeom prst="rect">
            <a:avLst/>
          </a:prstGeom>
        </p:spPr>
      </p:pic>
      <p:pic>
        <p:nvPicPr>
          <p:cNvPr id="30" name="Picture 29">
            <a:extLst>
              <a:ext uri="{FF2B5EF4-FFF2-40B4-BE49-F238E27FC236}">
                <a16:creationId xmlns:a16="http://schemas.microsoft.com/office/drawing/2014/main" id="{1F325B4A-531E-49E5-A0F9-7E6CF01B05D4}"/>
              </a:ext>
            </a:extLst>
          </p:cNvPr>
          <p:cNvPicPr>
            <a:picLocks noChangeAspect="1"/>
          </p:cNvPicPr>
          <p:nvPr/>
        </p:nvPicPr>
        <p:blipFill>
          <a:blip r:embed="rId2"/>
          <a:stretch>
            <a:fillRect/>
          </a:stretch>
        </p:blipFill>
        <p:spPr>
          <a:xfrm>
            <a:off x="2681985" y="5554274"/>
            <a:ext cx="2543158" cy="286537"/>
          </a:xfrm>
          <a:prstGeom prst="rect">
            <a:avLst/>
          </a:prstGeom>
        </p:spPr>
      </p:pic>
      <p:sp>
        <p:nvSpPr>
          <p:cNvPr id="31" name="Oval 30">
            <a:extLst>
              <a:ext uri="{FF2B5EF4-FFF2-40B4-BE49-F238E27FC236}">
                <a16:creationId xmlns:a16="http://schemas.microsoft.com/office/drawing/2014/main" id="{7903DFF1-1373-403F-AF05-E4D6631E6911}"/>
              </a:ext>
            </a:extLst>
          </p:cNvPr>
          <p:cNvSpPr>
            <a:spLocks noChangeAspect="1"/>
          </p:cNvSpPr>
          <p:nvPr/>
        </p:nvSpPr>
        <p:spPr>
          <a:xfrm>
            <a:off x="3382925" y="1795559"/>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6" name="Oval 5">
            <a:extLst>
              <a:ext uri="{FF2B5EF4-FFF2-40B4-BE49-F238E27FC236}">
                <a16:creationId xmlns:a16="http://schemas.microsoft.com/office/drawing/2014/main" id="{5220ABAF-49DC-E6E9-7D63-C20A344B51F4}"/>
              </a:ext>
            </a:extLst>
          </p:cNvPr>
          <p:cNvSpPr>
            <a:spLocks noChangeAspect="1"/>
          </p:cNvSpPr>
          <p:nvPr/>
        </p:nvSpPr>
        <p:spPr>
          <a:xfrm>
            <a:off x="3879956" y="2149280"/>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7" name="Oval 6">
            <a:extLst>
              <a:ext uri="{FF2B5EF4-FFF2-40B4-BE49-F238E27FC236}">
                <a16:creationId xmlns:a16="http://schemas.microsoft.com/office/drawing/2014/main" id="{B4318256-F0BE-388F-DE63-5BEE86C11CBA}"/>
              </a:ext>
            </a:extLst>
          </p:cNvPr>
          <p:cNvSpPr>
            <a:spLocks noChangeAspect="1"/>
          </p:cNvSpPr>
          <p:nvPr/>
        </p:nvSpPr>
        <p:spPr>
          <a:xfrm>
            <a:off x="3382925" y="2905291"/>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0" name="Oval 9">
            <a:extLst>
              <a:ext uri="{FF2B5EF4-FFF2-40B4-BE49-F238E27FC236}">
                <a16:creationId xmlns:a16="http://schemas.microsoft.com/office/drawing/2014/main" id="{36C7B2BD-24A4-3E29-FFDE-525BF8FA3460}"/>
              </a:ext>
            </a:extLst>
          </p:cNvPr>
          <p:cNvSpPr>
            <a:spLocks noChangeAspect="1"/>
          </p:cNvSpPr>
          <p:nvPr/>
        </p:nvSpPr>
        <p:spPr>
          <a:xfrm>
            <a:off x="3382925" y="3268149"/>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1" name="Oval 10">
            <a:extLst>
              <a:ext uri="{FF2B5EF4-FFF2-40B4-BE49-F238E27FC236}">
                <a16:creationId xmlns:a16="http://schemas.microsoft.com/office/drawing/2014/main" id="{322AA574-D9FE-73EA-CB5B-58768B17F388}"/>
              </a:ext>
            </a:extLst>
          </p:cNvPr>
          <p:cNvSpPr>
            <a:spLocks noChangeAspect="1"/>
          </p:cNvSpPr>
          <p:nvPr/>
        </p:nvSpPr>
        <p:spPr>
          <a:xfrm>
            <a:off x="3879956" y="2530040"/>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2" name="Oval 11">
            <a:extLst>
              <a:ext uri="{FF2B5EF4-FFF2-40B4-BE49-F238E27FC236}">
                <a16:creationId xmlns:a16="http://schemas.microsoft.com/office/drawing/2014/main" id="{0453ACEC-5A0A-3009-72F7-60526E84132A}"/>
              </a:ext>
            </a:extLst>
          </p:cNvPr>
          <p:cNvSpPr>
            <a:spLocks noChangeAspect="1"/>
          </p:cNvSpPr>
          <p:nvPr/>
        </p:nvSpPr>
        <p:spPr>
          <a:xfrm>
            <a:off x="3879956" y="4079614"/>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3" name="Oval 12">
            <a:extLst>
              <a:ext uri="{FF2B5EF4-FFF2-40B4-BE49-F238E27FC236}">
                <a16:creationId xmlns:a16="http://schemas.microsoft.com/office/drawing/2014/main" id="{CA9DCBA6-32AF-FD99-D2F7-038823530E63}"/>
              </a:ext>
            </a:extLst>
          </p:cNvPr>
          <p:cNvSpPr>
            <a:spLocks noChangeAspect="1"/>
          </p:cNvSpPr>
          <p:nvPr/>
        </p:nvSpPr>
        <p:spPr>
          <a:xfrm>
            <a:off x="3879956" y="4897766"/>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4" name="Oval 13">
            <a:extLst>
              <a:ext uri="{FF2B5EF4-FFF2-40B4-BE49-F238E27FC236}">
                <a16:creationId xmlns:a16="http://schemas.microsoft.com/office/drawing/2014/main" id="{2DB0F7E9-BB0F-2F96-C633-B79A70821D09}"/>
              </a:ext>
            </a:extLst>
          </p:cNvPr>
          <p:cNvSpPr>
            <a:spLocks noChangeAspect="1"/>
          </p:cNvSpPr>
          <p:nvPr/>
        </p:nvSpPr>
        <p:spPr>
          <a:xfrm>
            <a:off x="3879956" y="5628259"/>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5" name="Oval 14">
            <a:extLst>
              <a:ext uri="{FF2B5EF4-FFF2-40B4-BE49-F238E27FC236}">
                <a16:creationId xmlns:a16="http://schemas.microsoft.com/office/drawing/2014/main" id="{4FB8D1FE-9016-7673-F008-B5D13B2575D4}"/>
              </a:ext>
            </a:extLst>
          </p:cNvPr>
          <p:cNvSpPr>
            <a:spLocks noChangeAspect="1"/>
          </p:cNvSpPr>
          <p:nvPr/>
        </p:nvSpPr>
        <p:spPr>
          <a:xfrm>
            <a:off x="4390461" y="3645764"/>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6" name="Oval 15">
            <a:extLst>
              <a:ext uri="{FF2B5EF4-FFF2-40B4-BE49-F238E27FC236}">
                <a16:creationId xmlns:a16="http://schemas.microsoft.com/office/drawing/2014/main" id="{E067D8C1-9A09-6767-FA80-08B2EE17A07C}"/>
              </a:ext>
            </a:extLst>
          </p:cNvPr>
          <p:cNvSpPr>
            <a:spLocks noChangeAspect="1"/>
          </p:cNvSpPr>
          <p:nvPr/>
        </p:nvSpPr>
        <p:spPr>
          <a:xfrm>
            <a:off x="4390461" y="4520401"/>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
        <p:nvSpPr>
          <p:cNvPr id="17" name="Oval 16">
            <a:extLst>
              <a:ext uri="{FF2B5EF4-FFF2-40B4-BE49-F238E27FC236}">
                <a16:creationId xmlns:a16="http://schemas.microsoft.com/office/drawing/2014/main" id="{01CA72F9-E5DD-B330-BEBD-8C93A0266E1C}"/>
              </a:ext>
            </a:extLst>
          </p:cNvPr>
          <p:cNvSpPr>
            <a:spLocks noChangeAspect="1"/>
          </p:cNvSpPr>
          <p:nvPr/>
        </p:nvSpPr>
        <p:spPr>
          <a:xfrm>
            <a:off x="2865725" y="5261743"/>
            <a:ext cx="137160" cy="137160"/>
          </a:xfrm>
          <a:prstGeom prst="ellipse">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3637"/>
              </a:solidFill>
              <a:effectLst/>
              <a:uLnTx/>
              <a:uFillTx/>
              <a:latin typeface="Arial"/>
              <a:ea typeface="+mn-ea"/>
              <a:cs typeface="+mn-cs"/>
            </a:endParaRPr>
          </a:p>
        </p:txBody>
      </p:sp>
    </p:spTree>
    <p:extLst>
      <p:ext uri="{BB962C8B-B14F-4D97-AF65-F5344CB8AC3E}">
        <p14:creationId xmlns:p14="http://schemas.microsoft.com/office/powerpoint/2010/main" val="52914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B66690E-DC93-A33E-1F5C-0E87E6793A29}"/>
              </a:ext>
            </a:extLst>
          </p:cNvPr>
          <p:cNvSpPr>
            <a:spLocks noGrp="1"/>
          </p:cNvSpPr>
          <p:nvPr>
            <p:ph type="body" sz="quarter" idx="20"/>
          </p:nvPr>
        </p:nvSpPr>
        <p:spPr/>
        <p:txBody>
          <a:bodyPr/>
          <a:lstStyle/>
          <a:p>
            <a:endParaRPr lang="en-US"/>
          </a:p>
        </p:txBody>
      </p:sp>
      <p:sp>
        <p:nvSpPr>
          <p:cNvPr id="7" name="Title 6">
            <a:extLst>
              <a:ext uri="{FF2B5EF4-FFF2-40B4-BE49-F238E27FC236}">
                <a16:creationId xmlns:a16="http://schemas.microsoft.com/office/drawing/2014/main" id="{29CF69BA-754F-5E1B-839B-C1101600438D}"/>
              </a:ext>
            </a:extLst>
          </p:cNvPr>
          <p:cNvSpPr>
            <a:spLocks noGrp="1"/>
          </p:cNvSpPr>
          <p:nvPr>
            <p:ph type="title"/>
          </p:nvPr>
        </p:nvSpPr>
        <p:spPr/>
        <p:txBody>
          <a:bodyPr>
            <a:normAutofit fontScale="90000"/>
          </a:bodyPr>
          <a:lstStyle/>
          <a:p>
            <a:r>
              <a:rPr lang="en-US" dirty="0"/>
              <a:t>Market Expectations Evolve Amid Changing Policy Environment</a:t>
            </a:r>
          </a:p>
        </p:txBody>
      </p:sp>
      <p:sp>
        <p:nvSpPr>
          <p:cNvPr id="5" name="Slide Number Placeholder 4">
            <a:extLst>
              <a:ext uri="{FF2B5EF4-FFF2-40B4-BE49-F238E27FC236}">
                <a16:creationId xmlns:a16="http://schemas.microsoft.com/office/drawing/2014/main" id="{EB150D43-8526-55D1-B03C-120D0E5D82A2}"/>
              </a:ext>
            </a:extLst>
          </p:cNvPr>
          <p:cNvSpPr>
            <a:spLocks noGrp="1"/>
          </p:cNvSpPr>
          <p:nvPr>
            <p:ph type="sldNum" sz="quarter" idx="12"/>
          </p:nvPr>
        </p:nvSpPr>
        <p:spPr/>
        <p:txBody>
          <a:bodyPr/>
          <a:lstStyle/>
          <a:p>
            <a:fld id="{FD845BF6-A18A-6A48-A06C-84515F0BDF46}" type="slidenum">
              <a:rPr lang="en-US" smtClean="0"/>
              <a:pPr/>
              <a:t>7</a:t>
            </a:fld>
            <a:endParaRPr lang="en-US"/>
          </a:p>
        </p:txBody>
      </p:sp>
      <p:sp>
        <p:nvSpPr>
          <p:cNvPr id="9" name="Text Placeholder 8">
            <a:extLst>
              <a:ext uri="{FF2B5EF4-FFF2-40B4-BE49-F238E27FC236}">
                <a16:creationId xmlns:a16="http://schemas.microsoft.com/office/drawing/2014/main" id="{807AE6E0-0A01-E7E3-459D-A3F4558B4FDD}"/>
              </a:ext>
            </a:extLst>
          </p:cNvPr>
          <p:cNvSpPr>
            <a:spLocks noGrp="1"/>
          </p:cNvSpPr>
          <p:nvPr>
            <p:ph type="body" sz="quarter" idx="21"/>
          </p:nvPr>
        </p:nvSpPr>
        <p:spPr/>
        <p:txBody>
          <a:bodyPr/>
          <a:lstStyle/>
          <a:p>
            <a:r>
              <a:rPr lang="en-US" dirty="0"/>
              <a:t>Source: Bloomberg, Federal Reserve latest economic projection as </a:t>
            </a:r>
            <a:r>
              <a:rPr lang="en-US"/>
              <a:t>of 06/05/2023</a:t>
            </a:r>
            <a:r>
              <a:rPr lang="en-US" dirty="0"/>
              <a:t>.</a:t>
            </a:r>
          </a:p>
        </p:txBody>
      </p:sp>
      <p:graphicFrame>
        <p:nvGraphicFramePr>
          <p:cNvPr id="14" name="Chart 13">
            <a:extLst>
              <a:ext uri="{FF2B5EF4-FFF2-40B4-BE49-F238E27FC236}">
                <a16:creationId xmlns:a16="http://schemas.microsoft.com/office/drawing/2014/main" id="{F1E9064E-8547-A018-2A8C-58D6F0F8259F}"/>
              </a:ext>
            </a:extLst>
          </p:cNvPr>
          <p:cNvGraphicFramePr>
            <a:graphicFrameLocks/>
          </p:cNvGraphicFramePr>
          <p:nvPr/>
        </p:nvGraphicFramePr>
        <p:xfrm>
          <a:off x="626362" y="1249909"/>
          <a:ext cx="7891272" cy="4700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649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14E6FFBA-E850-4DF5-A972-9DAF72B02249}"/>
              </a:ext>
            </a:extLst>
          </p:cNvPr>
          <p:cNvSpPr>
            <a:spLocks noGrp="1"/>
          </p:cNvSpPr>
          <p:nvPr>
            <p:ph type="body" sz="quarter" idx="20"/>
          </p:nvPr>
        </p:nvSpPr>
        <p:spPr/>
        <p:txBody>
          <a:bodyPr/>
          <a:lstStyle/>
          <a:p>
            <a:endParaRPr lang="en-US" dirty="0"/>
          </a:p>
        </p:txBody>
      </p:sp>
      <p:sp>
        <p:nvSpPr>
          <p:cNvPr id="2" name="Title 1"/>
          <p:cNvSpPr>
            <a:spLocks noGrp="1"/>
          </p:cNvSpPr>
          <p:nvPr>
            <p:ph type="title"/>
          </p:nvPr>
        </p:nvSpPr>
        <p:spPr>
          <a:xfrm>
            <a:off x="2" y="0"/>
            <a:ext cx="6747308" cy="850151"/>
          </a:xfrm>
        </p:spPr>
        <p:txBody>
          <a:bodyPr>
            <a:noAutofit/>
          </a:bodyPr>
          <a:lstStyle/>
          <a:p>
            <a:r>
              <a:rPr lang="en-US" sz="2000" dirty="0"/>
              <a:t>Curve Shifted Higher as Traders Reassess Rate Hike Bets</a:t>
            </a:r>
          </a:p>
        </p:txBody>
      </p:sp>
      <p:sp>
        <p:nvSpPr>
          <p:cNvPr id="3" name="Text Placeholder 2">
            <a:extLst>
              <a:ext uri="{FF2B5EF4-FFF2-40B4-BE49-F238E27FC236}">
                <a16:creationId xmlns:a16="http://schemas.microsoft.com/office/drawing/2014/main" id="{EC8F059D-451A-492D-A342-211E9B6D85A9}"/>
              </a:ext>
            </a:extLst>
          </p:cNvPr>
          <p:cNvSpPr>
            <a:spLocks noGrp="1"/>
          </p:cNvSpPr>
          <p:nvPr>
            <p:ph type="body" sz="quarter" idx="21"/>
          </p:nvPr>
        </p:nvSpPr>
        <p:spPr/>
        <p:txBody>
          <a:bodyPr/>
          <a:lstStyle/>
          <a:p>
            <a:r>
              <a:rPr lang="en-US" dirty="0"/>
              <a:t>Source: Bloomberg, as of 06/08/2023.</a:t>
            </a:r>
          </a:p>
        </p:txBody>
      </p:sp>
      <p:sp>
        <p:nvSpPr>
          <p:cNvPr id="4" name="Slide Number Placeholder 3">
            <a:extLst>
              <a:ext uri="{FF2B5EF4-FFF2-40B4-BE49-F238E27FC236}">
                <a16:creationId xmlns:a16="http://schemas.microsoft.com/office/drawing/2014/main" id="{E905C80C-8211-445B-AC53-876FD93DEC3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845BF6-A18A-6A48-A06C-84515F0BDF46}" type="slidenum">
              <a:rPr kumimoji="0" lang="en-US" sz="1000" b="0" i="0" u="none" strike="noStrike" kern="1200" cap="none" spc="0" normalizeH="0" baseline="0" noProof="0" smtClean="0">
                <a:ln>
                  <a:noFill/>
                </a:ln>
                <a:solidFill>
                  <a:srgbClr val="383838"/>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383838"/>
              </a:solidFill>
              <a:effectLst/>
              <a:uLnTx/>
              <a:uFillTx/>
              <a:latin typeface="Arial" panose="020B0604020202020204" pitchFamily="34" charset="0"/>
              <a:ea typeface="+mn-ea"/>
              <a:cs typeface="Arial" panose="020B0604020202020204" pitchFamily="34" charset="0"/>
            </a:endParaRPr>
          </a:p>
        </p:txBody>
      </p:sp>
      <p:graphicFrame>
        <p:nvGraphicFramePr>
          <p:cNvPr id="9" name="Content Placeholder 8">
            <a:extLst>
              <a:ext uri="{FF2B5EF4-FFF2-40B4-BE49-F238E27FC236}">
                <a16:creationId xmlns:a16="http://schemas.microsoft.com/office/drawing/2014/main" id="{9CB33F90-CC85-4B46-9E54-E48407419256}"/>
              </a:ext>
            </a:extLst>
          </p:cNvPr>
          <p:cNvGraphicFramePr>
            <a:graphicFrameLocks noGrp="1"/>
          </p:cNvGraphicFramePr>
          <p:nvPr>
            <p:ph idx="1"/>
            <p:extLst>
              <p:ext uri="{D42A27DB-BD31-4B8C-83A1-F6EECF244321}">
                <p14:modId xmlns:p14="http://schemas.microsoft.com/office/powerpoint/2010/main" val="1727429209"/>
              </p:ext>
            </p:extLst>
          </p:nvPr>
        </p:nvGraphicFramePr>
        <p:xfrm>
          <a:off x="646112" y="1190625"/>
          <a:ext cx="8153939" cy="4700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050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FA5F3F-CB68-7874-8DE7-FD97D15D3918}"/>
              </a:ext>
            </a:extLst>
          </p:cNvPr>
          <p:cNvSpPr>
            <a:spLocks noGrp="1"/>
          </p:cNvSpPr>
          <p:nvPr>
            <p:ph type="title"/>
          </p:nvPr>
        </p:nvSpPr>
        <p:spPr/>
        <p:txBody>
          <a:bodyPr/>
          <a:lstStyle/>
          <a:p>
            <a:endParaRPr lang="en-US"/>
          </a:p>
        </p:txBody>
      </p:sp>
      <p:sp>
        <p:nvSpPr>
          <p:cNvPr id="8" name="Title 7">
            <a:extLst>
              <a:ext uri="{FF2B5EF4-FFF2-40B4-BE49-F238E27FC236}">
                <a16:creationId xmlns:a16="http://schemas.microsoft.com/office/drawing/2014/main" id="{CCC0D6A1-4912-22F3-F31E-E2E1F7B69554}"/>
              </a:ext>
            </a:extLst>
          </p:cNvPr>
          <p:cNvSpPr>
            <a:spLocks noGrp="1"/>
          </p:cNvSpPr>
          <p:nvPr>
            <p:ph type="title" idx="2"/>
          </p:nvPr>
        </p:nvSpPr>
        <p:spPr/>
        <p:txBody>
          <a:bodyPr/>
          <a:lstStyle/>
          <a:p>
            <a:r>
              <a:rPr lang="en-US" dirty="0"/>
              <a:t>Questions?</a:t>
            </a:r>
          </a:p>
        </p:txBody>
      </p:sp>
      <p:sp>
        <p:nvSpPr>
          <p:cNvPr id="5" name="Slide Number Placeholder 4">
            <a:extLst>
              <a:ext uri="{FF2B5EF4-FFF2-40B4-BE49-F238E27FC236}">
                <a16:creationId xmlns:a16="http://schemas.microsoft.com/office/drawing/2014/main" id="{5A0CBF9C-6325-3B7C-0B1E-251290E5C7EE}"/>
              </a:ext>
            </a:extLst>
          </p:cNvPr>
          <p:cNvSpPr>
            <a:spLocks noGrp="1"/>
          </p:cNvSpPr>
          <p:nvPr>
            <p:ph type="sldNum" sz="quarter" idx="12"/>
          </p:nvPr>
        </p:nvSpPr>
        <p:spPr/>
        <p:txBody>
          <a:bodyPr/>
          <a:lstStyle/>
          <a:p>
            <a:fld id="{FD845BF6-A18A-6A48-A06C-84515F0BDF46}" type="slidenum">
              <a:rPr lang="en-US" smtClean="0"/>
              <a:pPr/>
              <a:t>9</a:t>
            </a:fld>
            <a:endParaRPr lang="en-US" dirty="0"/>
          </a:p>
        </p:txBody>
      </p:sp>
      <p:sp>
        <p:nvSpPr>
          <p:cNvPr id="9" name="Text Placeholder 8">
            <a:extLst>
              <a:ext uri="{FF2B5EF4-FFF2-40B4-BE49-F238E27FC236}">
                <a16:creationId xmlns:a16="http://schemas.microsoft.com/office/drawing/2014/main" id="{E42203EE-2397-6F67-B0E1-49DB7FA09491}"/>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642505580"/>
      </p:ext>
    </p:extLst>
  </p:cSld>
  <p:clrMapOvr>
    <a:masterClrMapping/>
  </p:clrMapOvr>
</p:sld>
</file>

<file path=ppt/theme/theme1.xml><?xml version="1.0" encoding="utf-8"?>
<a:theme xmlns:a="http://schemas.openxmlformats.org/drawingml/2006/main" name="AMTemplate_Nov24_R3">
  <a:themeElements>
    <a:clrScheme name="PFMAM 3">
      <a:dk1>
        <a:srgbClr val="383838"/>
      </a:dk1>
      <a:lt1>
        <a:srgbClr val="FFFFFF"/>
      </a:lt1>
      <a:dk2>
        <a:srgbClr val="4F67A5"/>
      </a:dk2>
      <a:lt2>
        <a:srgbClr val="FFFFFF"/>
      </a:lt2>
      <a:accent1>
        <a:srgbClr val="4F67A5"/>
      </a:accent1>
      <a:accent2>
        <a:srgbClr val="67B2E8"/>
      </a:accent2>
      <a:accent3>
        <a:srgbClr val="F3C343"/>
      </a:accent3>
      <a:accent4>
        <a:srgbClr val="F98824"/>
      </a:accent4>
      <a:accent5>
        <a:srgbClr val="71A53B"/>
      </a:accent5>
      <a:accent6>
        <a:srgbClr val="CF4526"/>
      </a:accent6>
      <a:hlink>
        <a:srgbClr val="4F67A5"/>
      </a:hlink>
      <a:folHlink>
        <a:srgbClr val="A7B3D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AE3522EE-CC6B-4AAF-8836-40E7B5941BA4}" vid="{BCC04D9F-8D40-41DB-B540-636EAE32F1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8475</TotalTime>
  <Words>556</Words>
  <Application>Microsoft Office PowerPoint</Application>
  <PresentationFormat>On-screen Show (4:3)</PresentationFormat>
  <Paragraphs>87</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.Lucida Grande UI Regular</vt:lpstr>
      <vt:lpstr>Arial</vt:lpstr>
      <vt:lpstr>Calibri</vt:lpstr>
      <vt:lpstr>Georgia</vt:lpstr>
      <vt:lpstr>Roboto</vt:lpstr>
      <vt:lpstr>System Font Regular</vt:lpstr>
      <vt:lpstr>Wingdings</vt:lpstr>
      <vt:lpstr>Work Sans Regular</vt:lpstr>
      <vt:lpstr>AMTemplate_Nov24_R3</vt:lpstr>
      <vt:lpstr>The Debt Ceiling Deal Is Done For Now</vt:lpstr>
      <vt:lpstr>Treasury Issuance Expected to Surge Following Debt Ceiling Deal</vt:lpstr>
      <vt:lpstr>Labor Market Sends Mixed Signals But Generally Remains Tight</vt:lpstr>
      <vt:lpstr>Job Openings Surge Higher, Exceeding Estimates</vt:lpstr>
      <vt:lpstr>Fed’s Preferred Gauge of Inflation Remains Elevated But Households Continue to Spend</vt:lpstr>
      <vt:lpstr>Fed Policy Leanings Heatmap</vt:lpstr>
      <vt:lpstr>Market Expectations Evolve Amid Changing Policy Environment</vt:lpstr>
      <vt:lpstr>Curve Shifted Higher as Traders Reassess Rate Hike Bets</vt:lpstr>
      <vt:lpstr>PowerPoint Presentation</vt:lpstr>
      <vt:lpstr>PowerPoint Presentation</vt:lpstr>
    </vt:vector>
  </TitlesOfParts>
  <Company>U.S.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monthly</dc:title>
  <dc:creator>Gatti, Shane</dc:creator>
  <cp:lastModifiedBy>Michael Barry</cp:lastModifiedBy>
  <cp:revision>14</cp:revision>
  <dcterms:created xsi:type="dcterms:W3CDTF">2023-06-02T19:40:40Z</dcterms:created>
  <dcterms:modified xsi:type="dcterms:W3CDTF">2023-06-09T13:07:54Z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20df1db-9955-4087-a541-42c2f5a9332e_Enabled">
    <vt:lpwstr>true</vt:lpwstr>
  </property>
  <property fmtid="{D5CDD505-2E9C-101B-9397-08002B2CF9AE}" pid="3" name="MSIP_Label_320df1db-9955-4087-a541-42c2f5a9332e_SetDate">
    <vt:lpwstr>2022-10-05T21:47:08Z</vt:lpwstr>
  </property>
  <property fmtid="{D5CDD505-2E9C-101B-9397-08002B2CF9AE}" pid="4" name="MSIP_Label_320df1db-9955-4087-a541-42c2f5a9332e_Method">
    <vt:lpwstr>Standard</vt:lpwstr>
  </property>
  <property fmtid="{D5CDD505-2E9C-101B-9397-08002B2CF9AE}" pid="5" name="MSIP_Label_320df1db-9955-4087-a541-42c2f5a9332e_Name">
    <vt:lpwstr>Confidential Information</vt:lpwstr>
  </property>
  <property fmtid="{D5CDD505-2E9C-101B-9397-08002B2CF9AE}" pid="6" name="MSIP_Label_320df1db-9955-4087-a541-42c2f5a9332e_SiteId">
    <vt:lpwstr>eef95730-77bf-4663-a55d-1ddff9335b5b</vt:lpwstr>
  </property>
  <property fmtid="{D5CDD505-2E9C-101B-9397-08002B2CF9AE}" pid="7" name="MSIP_Label_320df1db-9955-4087-a541-42c2f5a9332e_ActionId">
    <vt:lpwstr>297c4804-a7ee-4d84-9263-723b65f3227c</vt:lpwstr>
  </property>
  <property fmtid="{D5CDD505-2E9C-101B-9397-08002B2CF9AE}" pid="8" name="MSIP_Label_320df1db-9955-4087-a541-42c2f5a9332e_ContentBits">
    <vt:lpwstr>0</vt:lpwstr>
  </property>
</Properties>
</file>