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5"/>
    <p:sldMasterId id="2147483817" r:id="rId6"/>
  </p:sldMasterIdLst>
  <p:notesMasterIdLst>
    <p:notesMasterId r:id="rId10"/>
  </p:notesMasterIdLst>
  <p:handoutMasterIdLst>
    <p:handoutMasterId r:id="rId11"/>
  </p:handoutMasterIdLst>
  <p:sldIdLst>
    <p:sldId id="456" r:id="rId7"/>
    <p:sldId id="460" r:id="rId8"/>
    <p:sldId id="457" r:id="rId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9">
          <p15:clr>
            <a:srgbClr val="A4A3A4"/>
          </p15:clr>
        </p15:guide>
        <p15:guide id="2" orient="horz" pos="4233">
          <p15:clr>
            <a:srgbClr val="A4A3A4"/>
          </p15:clr>
        </p15:guide>
        <p15:guide id="3" orient="horz" pos="2021">
          <p15:clr>
            <a:srgbClr val="A4A3A4"/>
          </p15:clr>
        </p15:guide>
        <p15:guide id="4" orient="horz" pos="904">
          <p15:clr>
            <a:srgbClr val="A4A3A4"/>
          </p15:clr>
        </p15:guide>
        <p15:guide id="5" orient="horz" pos="2307">
          <p15:clr>
            <a:srgbClr val="A4A3A4"/>
          </p15:clr>
        </p15:guide>
        <p15:guide id="6" orient="horz" pos="712">
          <p15:clr>
            <a:srgbClr val="A4A3A4"/>
          </p15:clr>
        </p15:guide>
        <p15:guide id="7" orient="horz" pos="4080">
          <p15:clr>
            <a:srgbClr val="A4A3A4"/>
          </p15:clr>
        </p15:guide>
        <p15:guide id="8" pos="152">
          <p15:clr>
            <a:srgbClr val="A4A3A4"/>
          </p15:clr>
        </p15:guide>
        <p15:guide id="9" pos="1753">
          <p15:clr>
            <a:srgbClr val="A4A3A4"/>
          </p15:clr>
        </p15:guide>
        <p15:guide id="10" pos="5645">
          <p15:clr>
            <a:srgbClr val="A4A3A4"/>
          </p15:clr>
        </p15:guide>
        <p15:guide id="11" pos="4098">
          <p15:clr>
            <a:srgbClr val="A4A3A4"/>
          </p15:clr>
        </p15:guide>
        <p15:guide id="12" pos="2006">
          <p15:clr>
            <a:srgbClr val="A4A3A4"/>
          </p15:clr>
        </p15:guide>
        <p15:guide id="13" pos="2996">
          <p15:clr>
            <a:srgbClr val="A4A3A4"/>
          </p15:clr>
        </p15:guide>
        <p15:guide id="14" pos="2885">
          <p15:clr>
            <a:srgbClr val="A4A3A4"/>
          </p15:clr>
        </p15:guide>
        <p15:guide id="15" pos="27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898C"/>
    <a:srgbClr val="7C8388"/>
    <a:srgbClr val="5C72DE"/>
    <a:srgbClr val="FF4501"/>
    <a:srgbClr val="FF6C0C"/>
    <a:srgbClr val="03162F"/>
    <a:srgbClr val="FF822D"/>
    <a:srgbClr val="A7A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2" autoAdjust="0"/>
    <p:restoredTop sz="0" autoAdjust="0"/>
  </p:normalViewPr>
  <p:slideViewPr>
    <p:cSldViewPr snapToGrid="0" showGuides="1">
      <p:cViewPr varScale="1">
        <p:scale>
          <a:sx n="109" d="100"/>
          <a:sy n="109" d="100"/>
        </p:scale>
        <p:origin x="1650" y="96"/>
      </p:cViewPr>
      <p:guideLst>
        <p:guide orient="horz" pos="3259"/>
        <p:guide orient="horz" pos="4233"/>
        <p:guide orient="horz" pos="2021"/>
        <p:guide orient="horz" pos="904"/>
        <p:guide orient="horz" pos="2307"/>
        <p:guide orient="horz" pos="712"/>
        <p:guide orient="horz" pos="4080"/>
        <p:guide pos="152"/>
        <p:guide pos="1753"/>
        <p:guide pos="5645"/>
        <p:guide pos="4098"/>
        <p:guide pos="2006"/>
        <p:guide pos="2996"/>
        <p:guide pos="2885"/>
        <p:guide pos="2764"/>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160520" cy="365760"/>
          </a:xfrm>
          <a:prstGeom prst="rect">
            <a:avLst/>
          </a:prstGeom>
        </p:spPr>
        <p:txBody>
          <a:bodyPr vert="horz" lIns="96643" tIns="48323" rIns="96643" bIns="48323" rtlCol="0"/>
          <a:lstStyle>
            <a:lvl1pPr algn="l">
              <a:defRPr sz="1300"/>
            </a:lvl1pPr>
          </a:lstStyle>
          <a:p>
            <a:endParaRPr lang="en-US" dirty="0"/>
          </a:p>
        </p:txBody>
      </p:sp>
      <p:sp>
        <p:nvSpPr>
          <p:cNvPr id="3" name="Date Placeholder 2"/>
          <p:cNvSpPr>
            <a:spLocks noGrp="1"/>
          </p:cNvSpPr>
          <p:nvPr>
            <p:ph type="dt" sz="quarter" idx="1"/>
          </p:nvPr>
        </p:nvSpPr>
        <p:spPr>
          <a:xfrm>
            <a:off x="5438458" y="1"/>
            <a:ext cx="4160520" cy="365760"/>
          </a:xfrm>
          <a:prstGeom prst="rect">
            <a:avLst/>
          </a:prstGeom>
        </p:spPr>
        <p:txBody>
          <a:bodyPr vert="horz" lIns="96643" tIns="48323" rIns="96643" bIns="48323" rtlCol="0"/>
          <a:lstStyle>
            <a:lvl1pPr algn="r">
              <a:defRPr sz="1300"/>
            </a:lvl1pPr>
          </a:lstStyle>
          <a:p>
            <a:fld id="{0D9BB980-C813-4758-949B-992B0548E7A7}" type="datetimeFigureOut">
              <a:rPr lang="en-US" smtClean="0"/>
              <a:t>11/9/2023</a:t>
            </a:fld>
            <a:endParaRPr lang="en-US" dirty="0"/>
          </a:p>
        </p:txBody>
      </p:sp>
      <p:sp>
        <p:nvSpPr>
          <p:cNvPr id="4" name="Footer Placeholder 3"/>
          <p:cNvSpPr>
            <a:spLocks noGrp="1"/>
          </p:cNvSpPr>
          <p:nvPr>
            <p:ph type="ftr" sz="quarter" idx="2"/>
          </p:nvPr>
        </p:nvSpPr>
        <p:spPr>
          <a:xfrm>
            <a:off x="0" y="6948172"/>
            <a:ext cx="4160520" cy="365760"/>
          </a:xfrm>
          <a:prstGeom prst="rect">
            <a:avLst/>
          </a:prstGeom>
        </p:spPr>
        <p:txBody>
          <a:bodyPr vert="horz" lIns="96643" tIns="48323" rIns="96643" bIns="48323"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8458" y="6948172"/>
            <a:ext cx="4160520" cy="365760"/>
          </a:xfrm>
          <a:prstGeom prst="rect">
            <a:avLst/>
          </a:prstGeom>
        </p:spPr>
        <p:txBody>
          <a:bodyPr vert="horz" lIns="96643" tIns="48323" rIns="96643" bIns="48323" rtlCol="0" anchor="b"/>
          <a:lstStyle>
            <a:lvl1pPr algn="r">
              <a:defRPr sz="1300"/>
            </a:lvl1pPr>
          </a:lstStyle>
          <a:p>
            <a:fld id="{63C22DD2-4784-4B6D-9D2D-FD00AF212D45}" type="slidenum">
              <a:rPr lang="en-US" smtClean="0"/>
              <a:t>‹#›</a:t>
            </a:fld>
            <a:endParaRPr lang="en-US" dirty="0"/>
          </a:p>
        </p:txBody>
      </p:sp>
    </p:spTree>
    <p:extLst>
      <p:ext uri="{BB962C8B-B14F-4D97-AF65-F5344CB8AC3E}">
        <p14:creationId xmlns:p14="http://schemas.microsoft.com/office/powerpoint/2010/main" val="30366819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160520" cy="365760"/>
          </a:xfrm>
          <a:prstGeom prst="rect">
            <a:avLst/>
          </a:prstGeom>
        </p:spPr>
        <p:txBody>
          <a:bodyPr vert="horz" lIns="96643" tIns="48323" rIns="96643" bIns="48323" rtlCol="0"/>
          <a:lstStyle>
            <a:lvl1pPr algn="l">
              <a:defRPr sz="1300"/>
            </a:lvl1pPr>
          </a:lstStyle>
          <a:p>
            <a:endParaRPr lang="en-US" dirty="0"/>
          </a:p>
        </p:txBody>
      </p:sp>
      <p:sp>
        <p:nvSpPr>
          <p:cNvPr id="3" name="Date Placeholder 2"/>
          <p:cNvSpPr>
            <a:spLocks noGrp="1"/>
          </p:cNvSpPr>
          <p:nvPr>
            <p:ph type="dt" idx="1"/>
          </p:nvPr>
        </p:nvSpPr>
        <p:spPr>
          <a:xfrm>
            <a:off x="5438458" y="1"/>
            <a:ext cx="4160520" cy="365760"/>
          </a:xfrm>
          <a:prstGeom prst="rect">
            <a:avLst/>
          </a:prstGeom>
        </p:spPr>
        <p:txBody>
          <a:bodyPr vert="horz" lIns="96643" tIns="48323" rIns="96643" bIns="48323" rtlCol="0"/>
          <a:lstStyle>
            <a:lvl1pPr algn="r">
              <a:defRPr sz="1300"/>
            </a:lvl1pPr>
          </a:lstStyle>
          <a:p>
            <a:fld id="{B5EECC26-B41A-48D2-99E5-40BAE8D5ED6E}" type="datetimeFigureOut">
              <a:rPr lang="en-US" smtClean="0"/>
              <a:t>11/9/2023</a:t>
            </a:fld>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43" tIns="48323" rIns="96643" bIns="48323" rtlCol="0" anchor="ctr"/>
          <a:lstStyle/>
          <a:p>
            <a:endParaRPr lang="en-US" dirty="0"/>
          </a:p>
        </p:txBody>
      </p:sp>
      <p:sp>
        <p:nvSpPr>
          <p:cNvPr id="5" name="Notes Placeholder 4"/>
          <p:cNvSpPr>
            <a:spLocks noGrp="1"/>
          </p:cNvSpPr>
          <p:nvPr>
            <p:ph type="body" sz="quarter" idx="3"/>
          </p:nvPr>
        </p:nvSpPr>
        <p:spPr>
          <a:xfrm>
            <a:off x="960120" y="3474721"/>
            <a:ext cx="7680960" cy="3291840"/>
          </a:xfrm>
          <a:prstGeom prst="rect">
            <a:avLst/>
          </a:prstGeom>
        </p:spPr>
        <p:txBody>
          <a:bodyPr vert="horz" lIns="96643" tIns="48323" rIns="96643" bIns="483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2"/>
            <a:ext cx="4160520" cy="365760"/>
          </a:xfrm>
          <a:prstGeom prst="rect">
            <a:avLst/>
          </a:prstGeom>
        </p:spPr>
        <p:txBody>
          <a:bodyPr vert="horz" lIns="96643" tIns="48323" rIns="96643" bIns="48323"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8" y="6948172"/>
            <a:ext cx="4160520" cy="365760"/>
          </a:xfrm>
          <a:prstGeom prst="rect">
            <a:avLst/>
          </a:prstGeom>
        </p:spPr>
        <p:txBody>
          <a:bodyPr vert="horz" lIns="96643" tIns="48323" rIns="96643" bIns="48323" rtlCol="0" anchor="b"/>
          <a:lstStyle>
            <a:lvl1pPr algn="r">
              <a:defRPr sz="1300"/>
            </a:lvl1pPr>
          </a:lstStyle>
          <a:p>
            <a:fld id="{E0B69CC7-FCF6-4AF0-AA3A-05AD4578259D}" type="slidenum">
              <a:rPr lang="en-US" smtClean="0"/>
              <a:t>‹#›</a:t>
            </a:fld>
            <a:endParaRPr lang="en-US" dirty="0"/>
          </a:p>
        </p:txBody>
      </p:sp>
    </p:spTree>
    <p:extLst>
      <p:ext uri="{BB962C8B-B14F-4D97-AF65-F5344CB8AC3E}">
        <p14:creationId xmlns:p14="http://schemas.microsoft.com/office/powerpoint/2010/main" val="42372848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B69CC7-FCF6-4AF0-AA3A-05AD4578259D}" type="slidenum">
              <a:rPr lang="en-US" smtClean="0"/>
              <a:t>1</a:t>
            </a:fld>
            <a:endParaRPr lang="en-US" dirty="0"/>
          </a:p>
        </p:txBody>
      </p:sp>
    </p:spTree>
    <p:extLst>
      <p:ext uri="{BB962C8B-B14F-4D97-AF65-F5344CB8AC3E}">
        <p14:creationId xmlns:p14="http://schemas.microsoft.com/office/powerpoint/2010/main" val="2076592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B69CC7-FCF6-4AF0-AA3A-05AD4578259D}" type="slidenum">
              <a:rPr lang="en-US" smtClean="0"/>
              <a:t>2</a:t>
            </a:fld>
            <a:endParaRPr lang="en-US" dirty="0"/>
          </a:p>
        </p:txBody>
      </p:sp>
    </p:spTree>
    <p:extLst>
      <p:ext uri="{BB962C8B-B14F-4D97-AF65-F5344CB8AC3E}">
        <p14:creationId xmlns:p14="http://schemas.microsoft.com/office/powerpoint/2010/main" val="434584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70470" y="2001838"/>
            <a:ext cx="7772400" cy="1661993"/>
          </a:xfrm>
        </p:spPr>
        <p:txBody>
          <a:bodyPr anchor="t" anchorCtr="0">
            <a:spAutoFit/>
          </a:bodyPr>
          <a:lstStyle>
            <a:lvl1pPr algn="l">
              <a:defRPr sz="5800"/>
            </a:lvl1pPr>
          </a:lstStyle>
          <a:p>
            <a:r>
              <a:rPr lang="en-US"/>
              <a:t>Click to edit Master title style</a:t>
            </a:r>
            <a:endParaRPr lang="en-US" dirty="0"/>
          </a:p>
        </p:txBody>
      </p:sp>
      <p:sp>
        <p:nvSpPr>
          <p:cNvPr id="3" name="Subtitle 2"/>
          <p:cNvSpPr>
            <a:spLocks noGrp="1"/>
          </p:cNvSpPr>
          <p:nvPr>
            <p:ph type="subTitle" idx="1"/>
          </p:nvPr>
        </p:nvSpPr>
        <p:spPr>
          <a:xfrm>
            <a:off x="578708" y="3663831"/>
            <a:ext cx="2612190" cy="300082"/>
          </a:xfrm>
          <a:prstGeom prst="rect">
            <a:avLst/>
          </a:prstGeom>
        </p:spPr>
        <p:txBody>
          <a:bodyPr>
            <a:spAutoFit/>
          </a:bodyPr>
          <a:lstStyle>
            <a:lvl1pPr marL="0" indent="0" algn="l">
              <a:buNone/>
              <a:defRPr sz="13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Text Placeholder 19"/>
          <p:cNvSpPr>
            <a:spLocks noGrp="1"/>
          </p:cNvSpPr>
          <p:nvPr>
            <p:ph type="body" sz="quarter" idx="10"/>
          </p:nvPr>
        </p:nvSpPr>
        <p:spPr>
          <a:xfrm>
            <a:off x="578708" y="6004912"/>
            <a:ext cx="1422357" cy="568883"/>
          </a:xfrm>
          <a:prstGeom prst="rect">
            <a:avLst/>
          </a:prstGeom>
        </p:spPr>
        <p:txBody>
          <a:bodyPr>
            <a:noAutofit/>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9"/>
          <p:cNvSpPr>
            <a:spLocks noGrp="1"/>
          </p:cNvSpPr>
          <p:nvPr>
            <p:ph type="body" sz="quarter" idx="11"/>
          </p:nvPr>
        </p:nvSpPr>
        <p:spPr>
          <a:xfrm>
            <a:off x="2300416" y="6004912"/>
            <a:ext cx="1422357" cy="568883"/>
          </a:xfrm>
          <a:prstGeom prst="rect">
            <a:avLst/>
          </a:prstGeom>
        </p:spPr>
        <p:txBody>
          <a:bodyPr>
            <a:noAutofit/>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19"/>
          <p:cNvSpPr>
            <a:spLocks noGrp="1"/>
          </p:cNvSpPr>
          <p:nvPr>
            <p:ph type="body" sz="quarter" idx="12"/>
          </p:nvPr>
        </p:nvSpPr>
        <p:spPr>
          <a:xfrm>
            <a:off x="4013886" y="6004912"/>
            <a:ext cx="1422357" cy="568883"/>
          </a:xfrm>
          <a:prstGeom prst="rect">
            <a:avLst/>
          </a:prstGeom>
        </p:spPr>
        <p:txBody>
          <a:bodyPr>
            <a:noAutofit/>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53003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
        <p:nvSpPr>
          <p:cNvPr id="8" name="Rectangle 7"/>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5177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0" name="Text Placeholder 9"/>
          <p:cNvSpPr>
            <a:spLocks noGrp="1"/>
          </p:cNvSpPr>
          <p:nvPr>
            <p:ph type="body" sz="quarter" idx="11"/>
          </p:nvPr>
        </p:nvSpPr>
        <p:spPr>
          <a:xfrm>
            <a:off x="451485" y="1464816"/>
            <a:ext cx="7929035" cy="4110361"/>
          </a:xfrm>
          <a:prstGeom prst="rect">
            <a:avLst/>
          </a:prstGeom>
        </p:spPr>
        <p:txBody>
          <a:bodyPr/>
          <a:lstStyle>
            <a:lvl2pPr marL="230188" indent="-95250">
              <a:defRPr/>
            </a:lvl2pPr>
            <a:lvl3pPr marL="346075" indent="-90488">
              <a:defRPr/>
            </a:lvl3pPr>
            <a:lvl4pPr marL="461963" indent="-90488">
              <a:defRPr/>
            </a:lvl4pPr>
            <a:lvl5pPr marL="568325" indent="-9048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0"/>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41029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ctrTitle"/>
          </p:nvPr>
        </p:nvSpPr>
        <p:spPr>
          <a:xfrm>
            <a:off x="685800" y="2750076"/>
            <a:ext cx="7772400" cy="1606594"/>
          </a:xfrm>
        </p:spPr>
        <p:txBody>
          <a:bodyPr anchor="t" anchorCtr="0">
            <a:spAutoFit/>
          </a:bodyPr>
          <a:lstStyle>
            <a:lvl1pPr algn="ctr">
              <a:defRPr sz="5800">
                <a:solidFill>
                  <a:schemeClr val="bg1"/>
                </a:solidFill>
              </a:defRPr>
            </a:lvl1pPr>
          </a:lstStyle>
          <a:p>
            <a:r>
              <a:rPr lang="en-US"/>
              <a:t>Click to edit Master title style</a:t>
            </a:r>
            <a:endParaRPr lang="en-US" dirty="0"/>
          </a:p>
        </p:txBody>
      </p:sp>
      <p:sp>
        <p:nvSpPr>
          <p:cNvPr id="5" name="TextBox 4"/>
          <p:cNvSpPr txBox="1"/>
          <p:nvPr/>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TextBox 9"/>
          <p:cNvSpPr txBox="1"/>
          <p:nvPr/>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190821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Opening Slide">
    <p:spTree>
      <p:nvGrpSpPr>
        <p:cNvPr id="1" name=""/>
        <p:cNvGrpSpPr/>
        <p:nvPr/>
      </p:nvGrpSpPr>
      <p:grpSpPr>
        <a:xfrm>
          <a:off x="0" y="0"/>
          <a:ext cx="0" cy="0"/>
          <a:chOff x="0" y="0"/>
          <a:chExt cx="0" cy="0"/>
        </a:xfrm>
      </p:grpSpPr>
      <p:sp>
        <p:nvSpPr>
          <p:cNvPr id="2" name="Title 1"/>
          <p:cNvSpPr>
            <a:spLocks noGrp="1"/>
          </p:cNvSpPr>
          <p:nvPr>
            <p:ph type="title"/>
          </p:nvPr>
        </p:nvSpPr>
        <p:spPr>
          <a:xfrm>
            <a:off x="417941" y="2105019"/>
            <a:ext cx="2860717" cy="1384995"/>
          </a:xfrm>
        </p:spPr>
        <p:txBody>
          <a:bodyPr anchor="t" anchorCtr="0">
            <a:spAutoFit/>
          </a:bodyPr>
          <a:lstStyle>
            <a:lvl1pPr>
              <a:lnSpc>
                <a:spcPct val="100000"/>
              </a:lnSpc>
              <a:defRPr sz="300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036886" y="1401421"/>
            <a:ext cx="3891065" cy="323165"/>
          </a:xfrm>
          <a:prstGeom prst="rect">
            <a:avLst/>
          </a:prstGeom>
        </p:spPr>
        <p:txBody>
          <a:bodyPr/>
          <a:lstStyle>
            <a:lvl1pPr marL="0" indent="0">
              <a:buNone/>
              <a:defRPr sz="1400" b="1" i="0" spc="300">
                <a:solidFill>
                  <a:schemeClr val="tx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Slide Number Placeholder 11"/>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4" name="Text Placeholder 2"/>
          <p:cNvSpPr>
            <a:spLocks noGrp="1"/>
          </p:cNvSpPr>
          <p:nvPr>
            <p:ph type="body" idx="11"/>
          </p:nvPr>
        </p:nvSpPr>
        <p:spPr>
          <a:xfrm>
            <a:off x="4036885" y="3736848"/>
            <a:ext cx="3891065" cy="323165"/>
          </a:xfrm>
          <a:prstGeom prst="rect">
            <a:avLst/>
          </a:prstGeom>
        </p:spPr>
        <p:txBody>
          <a:bodyPr/>
          <a:lstStyle>
            <a:lvl1pPr marL="0" indent="0">
              <a:buNone/>
              <a:defRPr sz="1400" b="1" i="0" spc="300">
                <a:solidFill>
                  <a:schemeClr val="tx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5" name="Content Placeholder 2"/>
          <p:cNvSpPr>
            <a:spLocks noGrp="1"/>
          </p:cNvSpPr>
          <p:nvPr>
            <p:ph idx="12"/>
          </p:nvPr>
        </p:nvSpPr>
        <p:spPr>
          <a:xfrm>
            <a:off x="4036885" y="2035767"/>
            <a:ext cx="1917192" cy="1269578"/>
          </a:xfrm>
          <a:prstGeom prst="rect">
            <a:avLst/>
          </a:prstGeom>
        </p:spPr>
        <p:txBody>
          <a:bodyPr/>
          <a:lstStyle>
            <a:lvl1pPr marL="0" indent="0">
              <a:buNone/>
              <a:defRPr sz="1100"/>
            </a:lvl1pPr>
            <a:lvl3pPr marL="0" indent="0">
              <a:buNone/>
              <a:defRPr sz="1100"/>
            </a:lvl3pPr>
            <a:lvl4pPr marL="0" indent="0">
              <a:buNone/>
              <a:defRPr sz="1100"/>
            </a:lvl4pPr>
            <a:lvl5pPr marL="0" indent="0">
              <a:buNone/>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4"/>
          </p:nvPr>
        </p:nvSpPr>
        <p:spPr>
          <a:xfrm>
            <a:off x="4036885" y="4376097"/>
            <a:ext cx="1917192" cy="1269578"/>
          </a:xfrm>
          <a:prstGeom prst="rect">
            <a:avLst/>
          </a:prstGeom>
        </p:spPr>
        <p:txBody>
          <a:bodyPr/>
          <a:lstStyle>
            <a:lvl1pPr marL="0" indent="0">
              <a:buNone/>
              <a:defRPr sz="1100"/>
            </a:lvl1pPr>
            <a:lvl3pPr marL="0" indent="0">
              <a:buNone/>
              <a:defRPr sz="1100"/>
            </a:lvl3pPr>
            <a:lvl4pPr marL="0" indent="0">
              <a:buNone/>
              <a:defRPr sz="1100"/>
            </a:lvl4pPr>
            <a:lvl5pPr marL="0" indent="0">
              <a:buNone/>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10971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ype &amp;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1484" y="2016602"/>
            <a:ext cx="4120516" cy="1092607"/>
          </a:xfrm>
          <a:prstGeom prst="rect">
            <a:avLst/>
          </a:prstGeom>
        </p:spPr>
        <p:txBody>
          <a:bodyPr wrap="square"/>
          <a:lstStyle>
            <a:lvl1pPr indent="-91440">
              <a:defRPr sz="1100"/>
            </a:lvl1pPr>
            <a:lvl3pPr indent="-91440">
              <a:defRPr sz="1100"/>
            </a:lvl3pPr>
            <a:lvl4pPr indent="-91440">
              <a:defRPr sz="1100"/>
            </a:lvl4pPr>
            <a:lvl5pPr indent="-91440">
              <a:defRPr sz="11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Slide Number Placeholder 10"/>
          <p:cNvSpPr>
            <a:spLocks noGrp="1"/>
          </p:cNvSpPr>
          <p:nvPr>
            <p:ph type="sldNum" sz="quarter" idx="10"/>
          </p:nvPr>
        </p:nvSpPr>
        <p:spPr>
          <a:xfrm>
            <a:off x="6869842" y="6584715"/>
            <a:ext cx="2057400" cy="153888"/>
          </a:xfrm>
          <a:prstGeom prst="rect">
            <a:avLst/>
          </a:prstGeom>
        </p:spPr>
        <p:txBody>
          <a:bodyPr/>
          <a:lstStyle/>
          <a:p>
            <a:fld id="{DF8096FD-41B5-2F46-9EA1-01A78F535848}" type="slidenum">
              <a:rPr lang="en-US" smtClean="0"/>
              <a:pPr/>
              <a:t>‹#›</a:t>
            </a:fld>
            <a:endParaRPr lang="en-US" dirty="0"/>
          </a:p>
        </p:txBody>
      </p:sp>
      <p:sp>
        <p:nvSpPr>
          <p:cNvPr id="15" name="Chart Placeholder 14"/>
          <p:cNvSpPr>
            <a:spLocks noGrp="1"/>
          </p:cNvSpPr>
          <p:nvPr>
            <p:ph type="chart" sz="quarter" idx="12"/>
          </p:nvPr>
        </p:nvSpPr>
        <p:spPr>
          <a:xfrm>
            <a:off x="5045011" y="2311429"/>
            <a:ext cx="3649662" cy="2393950"/>
          </a:xfrm>
          <a:prstGeom prst="rect">
            <a:avLst/>
          </a:prstGeom>
        </p:spPr>
        <p:txBody>
          <a:bodyPr/>
          <a:lstStyle/>
          <a:p>
            <a:r>
              <a:rPr lang="en-US" dirty="0"/>
              <a:t>Click icon to add chart</a:t>
            </a:r>
          </a:p>
        </p:txBody>
      </p:sp>
    </p:spTree>
    <p:extLst>
      <p:ext uri="{BB962C8B-B14F-4D97-AF65-F5344CB8AC3E}">
        <p14:creationId xmlns:p14="http://schemas.microsoft.com/office/powerpoint/2010/main" val="16124648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1485" y="1867190"/>
            <a:ext cx="3886200" cy="984885"/>
          </a:xfrm>
          <a:prstGeom prst="rect">
            <a:avLst/>
          </a:prstGeom>
        </p:spPr>
        <p:txBody>
          <a:bodyPr/>
          <a:lstStyle>
            <a:lvl1pPr marL="0" indent="0">
              <a:buFontTx/>
              <a:buNone/>
              <a:defRPr sz="900"/>
            </a:lvl1pPr>
            <a:lvl2pPr marL="320040" indent="0">
              <a:buFontTx/>
              <a:buNone/>
              <a:defRPr/>
            </a:lvl2pPr>
            <a:lvl3pPr marL="502920" indent="0">
              <a:buFontTx/>
              <a:buNone/>
              <a:defRPr/>
            </a:lvl3pPr>
            <a:lvl4pPr marL="777240" indent="0">
              <a:buFontTx/>
              <a:buNone/>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Slide Number Placeholder 10"/>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2" name="Content Placeholder 2"/>
          <p:cNvSpPr>
            <a:spLocks noGrp="1"/>
          </p:cNvSpPr>
          <p:nvPr>
            <p:ph sz="half" idx="11"/>
          </p:nvPr>
        </p:nvSpPr>
        <p:spPr>
          <a:xfrm>
            <a:off x="4777855" y="1867190"/>
            <a:ext cx="3949585" cy="984885"/>
          </a:xfrm>
          <a:prstGeom prst="rect">
            <a:avLst/>
          </a:prstGeom>
        </p:spPr>
        <p:txBody>
          <a:bodyPr/>
          <a:lstStyle>
            <a:lvl1pPr marL="0" indent="0">
              <a:buFontTx/>
              <a:buNone/>
              <a:defRPr sz="900"/>
            </a:lvl1pPr>
            <a:lvl2pPr marL="320040" indent="0">
              <a:buFontTx/>
              <a:buNone/>
              <a:defRPr/>
            </a:lvl2pPr>
            <a:lvl3pPr marL="502920" indent="0">
              <a:buFontTx/>
              <a:buNone/>
              <a:defRPr/>
            </a:lvl3pPr>
            <a:lvl4pPr marL="777240" indent="0">
              <a:buFontTx/>
              <a:buNone/>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2"/>
          <p:cNvSpPr>
            <a:spLocks noGrp="1"/>
          </p:cNvSpPr>
          <p:nvPr>
            <p:ph type="body" idx="12"/>
          </p:nvPr>
        </p:nvSpPr>
        <p:spPr>
          <a:xfrm>
            <a:off x="446620" y="1636358"/>
            <a:ext cx="3891065" cy="230832"/>
          </a:xfrm>
          <a:prstGeom prst="rect">
            <a:avLst/>
          </a:prstGeom>
        </p:spPr>
        <p:txBody>
          <a:bodyPr/>
          <a:lstStyle>
            <a:lvl1pPr marL="0" indent="0">
              <a:buNone/>
              <a:defRPr sz="1000" b="1" i="0" spc="300">
                <a:solidFill>
                  <a:schemeClr val="accent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4" name="Text Placeholder 2"/>
          <p:cNvSpPr>
            <a:spLocks noGrp="1"/>
          </p:cNvSpPr>
          <p:nvPr>
            <p:ph type="body" idx="13"/>
          </p:nvPr>
        </p:nvSpPr>
        <p:spPr>
          <a:xfrm>
            <a:off x="4777855" y="1636358"/>
            <a:ext cx="3891065" cy="230832"/>
          </a:xfrm>
          <a:prstGeom prst="rect">
            <a:avLst/>
          </a:prstGeom>
        </p:spPr>
        <p:txBody>
          <a:bodyPr/>
          <a:lstStyle>
            <a:lvl1pPr marL="0" indent="0">
              <a:buNone/>
              <a:defRPr sz="1000" b="1" i="0" spc="300">
                <a:solidFill>
                  <a:schemeClr val="accent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55086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Slide Number Placeholder 8"/>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1" name="Table Placeholder 10"/>
          <p:cNvSpPr>
            <a:spLocks noGrp="1"/>
          </p:cNvSpPr>
          <p:nvPr>
            <p:ph type="tbl" sz="quarter" idx="11"/>
          </p:nvPr>
        </p:nvSpPr>
        <p:spPr>
          <a:xfrm>
            <a:off x="450850" y="1447800"/>
            <a:ext cx="8147050" cy="1803400"/>
          </a:xfrm>
          <a:prstGeom prst="rect">
            <a:avLst/>
          </a:prstGeom>
        </p:spPr>
        <p:txBody>
          <a:bodyPr/>
          <a:lstStyle/>
          <a:p>
            <a:r>
              <a:rPr lang="en-US" dirty="0"/>
              <a:t>Click icon to add table</a:t>
            </a:r>
          </a:p>
        </p:txBody>
      </p:sp>
      <p:sp>
        <p:nvSpPr>
          <p:cNvPr id="3" name="TextBox 2"/>
          <p:cNvSpPr txBox="1"/>
          <p:nvPr/>
        </p:nvSpPr>
        <p:spPr>
          <a:xfrm>
            <a:off x="1278785" y="6613931"/>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
        <p:nvSpPr>
          <p:cNvPr id="6" name="TextBox 5"/>
          <p:cNvSpPr txBox="1"/>
          <p:nvPr/>
        </p:nvSpPr>
        <p:spPr>
          <a:xfrm>
            <a:off x="1278785" y="6613931"/>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1865537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Tree>
    <p:extLst>
      <p:ext uri="{BB962C8B-B14F-4D97-AF65-F5344CB8AC3E}">
        <p14:creationId xmlns:p14="http://schemas.microsoft.com/office/powerpoint/2010/main" val="4097371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4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15498"/>
          </a:xfrm>
        </p:spPr>
        <p:txBody>
          <a:bodyPr anchor="t" anchorCtr="0">
            <a:spAutoFit/>
          </a:bodyPr>
          <a:lstStyle>
            <a:lvl1pPr algn="l">
              <a:defRPr sz="3000"/>
            </a:lvl1pPr>
          </a:lstStyle>
          <a:p>
            <a:r>
              <a:rPr lang="en-US"/>
              <a:t>Click to edit Master title style</a:t>
            </a:r>
            <a:endParaRPr lang="en-US" dirty="0"/>
          </a:p>
        </p:txBody>
      </p:sp>
      <p:sp>
        <p:nvSpPr>
          <p:cNvPr id="7" name="Rectangle 6"/>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Tree>
    <p:extLst>
      <p:ext uri="{BB962C8B-B14F-4D97-AF65-F5344CB8AC3E}">
        <p14:creationId xmlns:p14="http://schemas.microsoft.com/office/powerpoint/2010/main" val="19769565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5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
        <p:nvSpPr>
          <p:cNvPr id="7" name="Rectangle 6"/>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71875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pening Slide">
    <p:spTree>
      <p:nvGrpSpPr>
        <p:cNvPr id="1" name=""/>
        <p:cNvGrpSpPr/>
        <p:nvPr/>
      </p:nvGrpSpPr>
      <p:grpSpPr>
        <a:xfrm>
          <a:off x="0" y="0"/>
          <a:ext cx="0" cy="0"/>
          <a:chOff x="0" y="0"/>
          <a:chExt cx="0" cy="0"/>
        </a:xfrm>
      </p:grpSpPr>
      <p:sp>
        <p:nvSpPr>
          <p:cNvPr id="2" name="Title 1"/>
          <p:cNvSpPr>
            <a:spLocks noGrp="1"/>
          </p:cNvSpPr>
          <p:nvPr>
            <p:ph type="title"/>
          </p:nvPr>
        </p:nvSpPr>
        <p:spPr>
          <a:xfrm>
            <a:off x="417941" y="2105019"/>
            <a:ext cx="2860717" cy="1384995"/>
          </a:xfrm>
        </p:spPr>
        <p:txBody>
          <a:bodyPr anchor="t" anchorCtr="0">
            <a:spAutoFit/>
          </a:bodyPr>
          <a:lstStyle>
            <a:lvl1pPr>
              <a:lnSpc>
                <a:spcPct val="100000"/>
              </a:lnSpc>
              <a:defRPr sz="300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036886" y="1401421"/>
            <a:ext cx="3891065" cy="323165"/>
          </a:xfrm>
          <a:prstGeom prst="rect">
            <a:avLst/>
          </a:prstGeom>
        </p:spPr>
        <p:txBody>
          <a:bodyPr/>
          <a:lstStyle>
            <a:lvl1pPr marL="0" indent="0">
              <a:buNone/>
              <a:defRPr sz="1400" b="1" i="0" spc="300">
                <a:solidFill>
                  <a:schemeClr val="tx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Slide Number Placeholder 11"/>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4" name="Text Placeholder 2"/>
          <p:cNvSpPr>
            <a:spLocks noGrp="1"/>
          </p:cNvSpPr>
          <p:nvPr>
            <p:ph type="body" idx="11"/>
          </p:nvPr>
        </p:nvSpPr>
        <p:spPr>
          <a:xfrm>
            <a:off x="4036885" y="3736848"/>
            <a:ext cx="3891065" cy="323165"/>
          </a:xfrm>
          <a:prstGeom prst="rect">
            <a:avLst/>
          </a:prstGeom>
        </p:spPr>
        <p:txBody>
          <a:bodyPr/>
          <a:lstStyle>
            <a:lvl1pPr marL="0" indent="0">
              <a:buNone/>
              <a:defRPr sz="1400" b="1" i="0" spc="300">
                <a:solidFill>
                  <a:schemeClr val="tx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5" name="Content Placeholder 2"/>
          <p:cNvSpPr>
            <a:spLocks noGrp="1"/>
          </p:cNvSpPr>
          <p:nvPr>
            <p:ph idx="12"/>
          </p:nvPr>
        </p:nvSpPr>
        <p:spPr>
          <a:xfrm>
            <a:off x="4036884" y="2035767"/>
            <a:ext cx="3891067" cy="1703030"/>
          </a:xfrm>
          <a:prstGeom prst="rect">
            <a:avLst/>
          </a:prstGeom>
        </p:spPr>
        <p:txBody>
          <a:bodyPr/>
          <a:lstStyle>
            <a:lvl1pPr marL="171450" indent="-171450">
              <a:buFont typeface="Wingdings 2" panose="05020102010507070707" pitchFamily="18" charset="2"/>
              <a:buChar char="Ã"/>
              <a:defRPr sz="1100"/>
            </a:lvl1pPr>
            <a:lvl2pPr marL="230188" indent="-114300">
              <a:buFont typeface="Arial" panose="020B0604020202020204" pitchFamily="34" charset="0"/>
              <a:buChar char="•"/>
              <a:defRPr/>
            </a:lvl2pPr>
            <a:lvl3pPr marL="284163" indent="-109538">
              <a:buFont typeface="Arial" panose="020B0604020202020204" pitchFamily="34" charset="0"/>
              <a:buChar char="•"/>
              <a:defRPr sz="1100"/>
            </a:lvl3pPr>
            <a:lvl4pPr marL="346075" indent="-115888">
              <a:buFont typeface="Arial" panose="020B0604020202020204" pitchFamily="34" charset="0"/>
              <a:buChar char="•"/>
              <a:defRPr sz="1100"/>
            </a:lvl4pPr>
            <a:lvl5pPr marL="400050" indent="-115888">
              <a:buFont typeface="Arial" panose="020B0604020202020204" pitchFamily="34" charset="0"/>
              <a:buChar cha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4"/>
          </p:nvPr>
        </p:nvSpPr>
        <p:spPr>
          <a:xfrm>
            <a:off x="4036885" y="4376097"/>
            <a:ext cx="3891066" cy="1703030"/>
          </a:xfrm>
          <a:prstGeom prst="rect">
            <a:avLst/>
          </a:prstGeom>
        </p:spPr>
        <p:txBody>
          <a:bodyPr/>
          <a:lstStyle>
            <a:lvl1pPr marL="171450" indent="-171450">
              <a:buFont typeface="Wingdings 2" panose="05020102010507070707" pitchFamily="18" charset="2"/>
              <a:buChar char="Ã"/>
              <a:defRPr sz="1100"/>
            </a:lvl1pPr>
            <a:lvl2pPr marL="230188" indent="-114300">
              <a:buFont typeface="Arial" panose="020B0604020202020204" pitchFamily="34" charset="0"/>
              <a:buChar char="•"/>
              <a:defRPr/>
            </a:lvl2pPr>
            <a:lvl3pPr marL="346075" indent="-115888">
              <a:buFont typeface="Arial" panose="020B0604020202020204" pitchFamily="34" charset="0"/>
              <a:buChar char="•"/>
              <a:defRPr sz="1100"/>
            </a:lvl3pPr>
            <a:lvl4pPr marL="461963" indent="-115888">
              <a:buFont typeface="Arial" panose="020B0604020202020204" pitchFamily="34" charset="0"/>
              <a:buChar char="•"/>
              <a:defRPr sz="1100"/>
            </a:lvl4pPr>
            <a:lvl5pPr marL="568325" indent="-109538">
              <a:buFont typeface="Arial" panose="020B0604020202020204" pitchFamily="34" charset="0"/>
              <a:buChar cha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072363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6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solidFill>
                  <a:schemeClr val="bg1"/>
                </a:solidFill>
              </a:defRPr>
            </a:lvl1pPr>
          </a:lstStyle>
          <a:p>
            <a:r>
              <a:rPr lang="en-US"/>
              <a:t>Click to edit Master title style</a:t>
            </a:r>
            <a:endParaRPr lang="en-US" dirty="0"/>
          </a:p>
        </p:txBody>
      </p:sp>
      <p:sp>
        <p:nvSpPr>
          <p:cNvPr id="8" name="Rectangle 7"/>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218624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7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
        <p:nvSpPr>
          <p:cNvPr id="8" name="Rectangle 7"/>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957698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_Closing">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ctrTitle"/>
          </p:nvPr>
        </p:nvSpPr>
        <p:spPr>
          <a:xfrm>
            <a:off x="685800" y="2750076"/>
            <a:ext cx="7772400" cy="1606594"/>
          </a:xfrm>
        </p:spPr>
        <p:txBody>
          <a:bodyPr anchor="t" anchorCtr="0">
            <a:spAutoFit/>
          </a:bodyPr>
          <a:lstStyle>
            <a:lvl1pPr algn="ctr">
              <a:defRPr sz="5800">
                <a:solidFill>
                  <a:schemeClr val="bg1"/>
                </a:solidFill>
              </a:defRPr>
            </a:lvl1pPr>
          </a:lstStyle>
          <a:p>
            <a:r>
              <a:rPr lang="en-US"/>
              <a:t>Click to edit Master title style</a:t>
            </a:r>
            <a:endParaRPr lang="en-US" dirty="0"/>
          </a:p>
        </p:txBody>
      </p:sp>
      <p:sp>
        <p:nvSpPr>
          <p:cNvPr id="5" name="TextBox 4"/>
          <p:cNvSpPr txBox="1"/>
          <p:nvPr/>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40098894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70470" y="2001838"/>
            <a:ext cx="7772400" cy="1661993"/>
          </a:xfrm>
        </p:spPr>
        <p:txBody>
          <a:bodyPr anchor="t" anchorCtr="0">
            <a:spAutoFit/>
          </a:bodyPr>
          <a:lstStyle>
            <a:lvl1pPr algn="l">
              <a:defRPr sz="5800"/>
            </a:lvl1pPr>
          </a:lstStyle>
          <a:p>
            <a:r>
              <a:rPr lang="en-US"/>
              <a:t>Click to edit Master title style</a:t>
            </a:r>
            <a:endParaRPr lang="en-US" dirty="0"/>
          </a:p>
        </p:txBody>
      </p:sp>
      <p:sp>
        <p:nvSpPr>
          <p:cNvPr id="3" name="Subtitle 2"/>
          <p:cNvSpPr>
            <a:spLocks noGrp="1"/>
          </p:cNvSpPr>
          <p:nvPr>
            <p:ph type="subTitle" idx="1"/>
          </p:nvPr>
        </p:nvSpPr>
        <p:spPr>
          <a:xfrm>
            <a:off x="578708" y="3663831"/>
            <a:ext cx="2612190" cy="300082"/>
          </a:xfrm>
          <a:prstGeom prst="rect">
            <a:avLst/>
          </a:prstGeom>
        </p:spPr>
        <p:txBody>
          <a:bodyPr>
            <a:spAutoFit/>
          </a:bodyPr>
          <a:lstStyle>
            <a:lvl1pPr marL="0" indent="0" algn="l">
              <a:buNone/>
              <a:defRPr sz="13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Text Placeholder 19"/>
          <p:cNvSpPr>
            <a:spLocks noGrp="1"/>
          </p:cNvSpPr>
          <p:nvPr>
            <p:ph type="body" sz="quarter" idx="10"/>
          </p:nvPr>
        </p:nvSpPr>
        <p:spPr>
          <a:xfrm>
            <a:off x="578708" y="6004912"/>
            <a:ext cx="1422357" cy="568883"/>
          </a:xfrm>
          <a:prstGeom prst="rect">
            <a:avLst/>
          </a:prstGeom>
        </p:spPr>
        <p:txBody>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9"/>
          <p:cNvSpPr>
            <a:spLocks noGrp="1"/>
          </p:cNvSpPr>
          <p:nvPr>
            <p:ph type="body" sz="quarter" idx="11"/>
          </p:nvPr>
        </p:nvSpPr>
        <p:spPr>
          <a:xfrm>
            <a:off x="2300416" y="6004912"/>
            <a:ext cx="1422357" cy="568883"/>
          </a:xfrm>
          <a:prstGeom prst="rect">
            <a:avLst/>
          </a:prstGeom>
        </p:spPr>
        <p:txBody>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19"/>
          <p:cNvSpPr>
            <a:spLocks noGrp="1"/>
          </p:cNvSpPr>
          <p:nvPr>
            <p:ph type="body" sz="quarter" idx="12"/>
          </p:nvPr>
        </p:nvSpPr>
        <p:spPr>
          <a:xfrm>
            <a:off x="4013886" y="6004912"/>
            <a:ext cx="1422357" cy="568883"/>
          </a:xfrm>
          <a:prstGeom prst="rect">
            <a:avLst/>
          </a:prstGeom>
        </p:spPr>
        <p:txBody>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805110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70470" y="2001838"/>
            <a:ext cx="7772400" cy="1661993"/>
          </a:xfrm>
        </p:spPr>
        <p:txBody>
          <a:bodyPr anchor="t" anchorCtr="0">
            <a:spAutoFit/>
          </a:bodyPr>
          <a:lstStyle>
            <a:lvl1pPr algn="l">
              <a:defRPr sz="5800"/>
            </a:lvl1pPr>
          </a:lstStyle>
          <a:p>
            <a:r>
              <a:rPr lang="en-US"/>
              <a:t>Click to edit Master title style</a:t>
            </a:r>
            <a:endParaRPr lang="en-US" dirty="0"/>
          </a:p>
        </p:txBody>
      </p:sp>
      <p:sp>
        <p:nvSpPr>
          <p:cNvPr id="3" name="Subtitle 2"/>
          <p:cNvSpPr>
            <a:spLocks noGrp="1"/>
          </p:cNvSpPr>
          <p:nvPr>
            <p:ph type="subTitle" idx="1"/>
          </p:nvPr>
        </p:nvSpPr>
        <p:spPr>
          <a:xfrm>
            <a:off x="578708" y="3663831"/>
            <a:ext cx="2612190" cy="300082"/>
          </a:xfrm>
          <a:prstGeom prst="rect">
            <a:avLst/>
          </a:prstGeom>
        </p:spPr>
        <p:txBody>
          <a:bodyPr>
            <a:spAutoFit/>
          </a:bodyPr>
          <a:lstStyle>
            <a:lvl1pPr marL="0" indent="0" algn="l">
              <a:buNone/>
              <a:defRPr sz="13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5154819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2_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Slide Number Placeholder 8"/>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1" name="Table Placeholder 10"/>
          <p:cNvSpPr>
            <a:spLocks noGrp="1"/>
          </p:cNvSpPr>
          <p:nvPr>
            <p:ph type="tbl" sz="quarter" idx="11"/>
          </p:nvPr>
        </p:nvSpPr>
        <p:spPr>
          <a:xfrm>
            <a:off x="450850" y="1447800"/>
            <a:ext cx="8147050" cy="1803400"/>
          </a:xfrm>
          <a:prstGeom prst="rect">
            <a:avLst/>
          </a:prstGeom>
        </p:spPr>
        <p:txBody>
          <a:bodyPr lIns="0"/>
          <a:lstStyle/>
          <a:p>
            <a:r>
              <a:rPr lang="en-US" dirty="0"/>
              <a:t>Click icon to add table</a:t>
            </a:r>
          </a:p>
        </p:txBody>
      </p:sp>
      <p:sp>
        <p:nvSpPr>
          <p:cNvPr id="3" name="TextBox 2"/>
          <p:cNvSpPr txBox="1"/>
          <p:nvPr/>
        </p:nvSpPr>
        <p:spPr>
          <a:xfrm>
            <a:off x="1278785" y="6613931"/>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214721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4"/>
          <p:cNvSpPr/>
          <p:nvPr userDrawn="1"/>
        </p:nvSpPr>
        <p:spPr>
          <a:xfrm>
            <a:off x="8565266" y="6516546"/>
            <a:ext cx="497711" cy="3108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349673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8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15498"/>
          </a:xfrm>
        </p:spPr>
        <p:txBody>
          <a:bodyPr anchor="t" anchorCtr="0">
            <a:spAutoFit/>
          </a:bodyPr>
          <a:lstStyle>
            <a:lvl1pPr algn="l">
              <a:defRPr sz="3000"/>
            </a:lvl1pPr>
          </a:lstStyle>
          <a:p>
            <a:r>
              <a:rPr lang="en-US"/>
              <a:t>Click to edit Master title style</a:t>
            </a:r>
            <a:endParaRPr lang="en-US" dirty="0"/>
          </a:p>
        </p:txBody>
      </p:sp>
    </p:spTree>
    <p:extLst>
      <p:ext uri="{BB962C8B-B14F-4D97-AF65-F5344CB8AC3E}">
        <p14:creationId xmlns:p14="http://schemas.microsoft.com/office/powerpoint/2010/main" val="24157091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9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Tree>
    <p:extLst>
      <p:ext uri="{BB962C8B-B14F-4D97-AF65-F5344CB8AC3E}">
        <p14:creationId xmlns:p14="http://schemas.microsoft.com/office/powerpoint/2010/main" val="37342692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10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826619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ype &amp;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1484" y="2016602"/>
            <a:ext cx="4120516" cy="1143903"/>
          </a:xfrm>
          <a:prstGeom prst="rect">
            <a:avLst/>
          </a:prstGeom>
        </p:spPr>
        <p:txBody>
          <a:bodyPr wrap="square"/>
          <a:lstStyle>
            <a:lvl1pPr marL="90488" indent="-90488">
              <a:defRPr sz="1100"/>
            </a:lvl1pPr>
            <a:lvl2pPr marL="168275" indent="90488">
              <a:defRPr/>
            </a:lvl2pPr>
            <a:lvl3pPr indent="-91440">
              <a:defRPr sz="1100"/>
            </a:lvl3pPr>
            <a:lvl4pPr indent="-91440">
              <a:defRPr sz="1100"/>
            </a:lvl4pPr>
            <a:lvl5pPr indent="-91440">
              <a:defRPr sz="11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Slide Number Placeholder 10"/>
          <p:cNvSpPr>
            <a:spLocks noGrp="1"/>
          </p:cNvSpPr>
          <p:nvPr>
            <p:ph type="sldNum" sz="quarter" idx="10"/>
          </p:nvPr>
        </p:nvSpPr>
        <p:spPr>
          <a:xfrm>
            <a:off x="6869842" y="6584715"/>
            <a:ext cx="2057400" cy="153888"/>
          </a:xfrm>
          <a:prstGeom prst="rect">
            <a:avLst/>
          </a:prstGeom>
        </p:spPr>
        <p:txBody>
          <a:bodyPr/>
          <a:lstStyle/>
          <a:p>
            <a:fld id="{DF8096FD-41B5-2F46-9EA1-01A78F535848}" type="slidenum">
              <a:rPr lang="en-US" smtClean="0"/>
              <a:pPr/>
              <a:t>‹#›</a:t>
            </a:fld>
            <a:endParaRPr lang="en-US" dirty="0"/>
          </a:p>
        </p:txBody>
      </p:sp>
      <p:sp>
        <p:nvSpPr>
          <p:cNvPr id="15" name="Chart Placeholder 14"/>
          <p:cNvSpPr>
            <a:spLocks noGrp="1"/>
          </p:cNvSpPr>
          <p:nvPr>
            <p:ph type="chart" sz="quarter" idx="12"/>
          </p:nvPr>
        </p:nvSpPr>
        <p:spPr>
          <a:xfrm>
            <a:off x="5045011" y="2311429"/>
            <a:ext cx="3649662" cy="2393950"/>
          </a:xfrm>
          <a:prstGeom prst="rect">
            <a:avLst/>
          </a:prstGeom>
        </p:spPr>
        <p:txBody>
          <a:bodyPr/>
          <a:lstStyle/>
          <a:p>
            <a:r>
              <a:rPr lang="en-US" dirty="0"/>
              <a:t>Click icon to add chart</a:t>
            </a:r>
          </a:p>
        </p:txBody>
      </p:sp>
    </p:spTree>
    <p:extLst>
      <p:ext uri="{BB962C8B-B14F-4D97-AF65-F5344CB8AC3E}">
        <p14:creationId xmlns:p14="http://schemas.microsoft.com/office/powerpoint/2010/main" val="32691884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1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Tree>
    <p:extLst>
      <p:ext uri="{BB962C8B-B14F-4D97-AF65-F5344CB8AC3E}">
        <p14:creationId xmlns:p14="http://schemas.microsoft.com/office/powerpoint/2010/main" val="27286022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2_Closing">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ctrTitle"/>
          </p:nvPr>
        </p:nvSpPr>
        <p:spPr>
          <a:xfrm>
            <a:off x="685800" y="2750076"/>
            <a:ext cx="7772400" cy="1606594"/>
          </a:xfrm>
        </p:spPr>
        <p:txBody>
          <a:bodyPr anchor="t" anchorCtr="0">
            <a:spAutoFit/>
          </a:bodyPr>
          <a:lstStyle>
            <a:lvl1pPr algn="ctr">
              <a:defRPr sz="5800">
                <a:solidFill>
                  <a:schemeClr val="bg1"/>
                </a:solidFill>
              </a:defRPr>
            </a:lvl1pPr>
          </a:lstStyle>
          <a:p>
            <a:r>
              <a:rPr lang="en-US"/>
              <a:t>Click to edit Master title style</a:t>
            </a:r>
            <a:endParaRPr lang="en-US" dirty="0"/>
          </a:p>
        </p:txBody>
      </p:sp>
      <p:sp>
        <p:nvSpPr>
          <p:cNvPr id="5" name="TextBox 4"/>
          <p:cNvSpPr txBox="1"/>
          <p:nvPr/>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19447165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Title and Content ZZZ">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29" y="1312334"/>
            <a:ext cx="8882742" cy="5015896"/>
          </a:xfrm>
        </p:spPr>
        <p:txBody>
          <a:bodyPr>
            <a:normAutofit/>
          </a:bodyPr>
          <a:lstStyle>
            <a:lvl1pPr>
              <a:buClr>
                <a:srgbClr val="FF4501"/>
              </a:buCl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48535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204131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81228" y="2001838"/>
            <a:ext cx="7691403" cy="997196"/>
          </a:xfrm>
        </p:spPr>
        <p:txBody>
          <a:bodyPr wrap="square" anchor="t" anchorCtr="0">
            <a:spAutoFit/>
          </a:bodyPr>
          <a:lstStyle>
            <a:lvl1pPr algn="l">
              <a:defRPr sz="3600" baseline="0">
                <a:latin typeface="Arial" charset="0"/>
                <a:ea typeface="Arial" charset="0"/>
                <a:cs typeface="Arial" charset="0"/>
              </a:defRPr>
            </a:lvl1pPr>
          </a:lstStyle>
          <a:p>
            <a:r>
              <a:rPr lang="en-US" dirty="0"/>
              <a:t>Click to edit Title. Adjust from 36 – 40 pt. font. Two lines maximum.</a:t>
            </a:r>
          </a:p>
        </p:txBody>
      </p:sp>
      <p:sp>
        <p:nvSpPr>
          <p:cNvPr id="3" name="Subtitle 2"/>
          <p:cNvSpPr>
            <a:spLocks noGrp="1"/>
          </p:cNvSpPr>
          <p:nvPr>
            <p:ph type="subTitle" idx="1" hasCustomPrompt="1"/>
          </p:nvPr>
        </p:nvSpPr>
        <p:spPr>
          <a:xfrm>
            <a:off x="578707" y="3244334"/>
            <a:ext cx="7693923" cy="406265"/>
          </a:xfrm>
        </p:spPr>
        <p:txBody>
          <a:bodyPr wrap="square">
            <a:spAutoFit/>
          </a:bodyPr>
          <a:lstStyle>
            <a:lvl1pPr marL="0" indent="0" algn="l">
              <a:buNone/>
              <a:defRPr sz="2400" b="1">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
        <p:nvSpPr>
          <p:cNvPr id="20" name="Text Placeholder 19"/>
          <p:cNvSpPr>
            <a:spLocks noGrp="1"/>
          </p:cNvSpPr>
          <p:nvPr>
            <p:ph type="body" sz="quarter" idx="10"/>
          </p:nvPr>
        </p:nvSpPr>
        <p:spPr>
          <a:xfrm>
            <a:off x="578708" y="5961880"/>
            <a:ext cx="1562064" cy="974626"/>
          </a:xfrm>
        </p:spPr>
        <p:txBody>
          <a:bodyPr>
            <a:noAutofit/>
          </a:bodyPr>
          <a:lstStyle>
            <a:lvl1pPr marL="0" indent="0">
              <a:lnSpc>
                <a:spcPct val="120000"/>
              </a:lnSpc>
              <a:spcBef>
                <a:spcPts val="0"/>
              </a:spcBef>
              <a:buFontTx/>
              <a:buNone/>
              <a:defRPr sz="900" b="0" i="0">
                <a:latin typeface="Arial" charset="0"/>
                <a:ea typeface="Arial" charset="0"/>
                <a:cs typeface="Arial" charset="0"/>
              </a:defRPr>
            </a:lvl1pPr>
            <a:lvl2pPr marL="0" indent="0">
              <a:lnSpc>
                <a:spcPct val="120000"/>
              </a:lnSpc>
              <a:spcBef>
                <a:spcPts val="0"/>
              </a:spcBef>
              <a:buFontTx/>
              <a:buNone/>
              <a:defRPr sz="900" b="0" i="0">
                <a:latin typeface="Arial" charset="0"/>
                <a:ea typeface="Arial" charset="0"/>
                <a:cs typeface="Arial" charset="0"/>
              </a:defRPr>
            </a:lvl2pPr>
            <a:lvl3pPr marL="0" indent="0">
              <a:lnSpc>
                <a:spcPct val="120000"/>
              </a:lnSpc>
              <a:spcBef>
                <a:spcPts val="0"/>
              </a:spcBef>
              <a:buFontTx/>
              <a:buNone/>
              <a:defRPr sz="900" b="0" i="0">
                <a:latin typeface="Arial" charset="0"/>
                <a:ea typeface="Arial" charset="0"/>
                <a:cs typeface="Arial" charset="0"/>
              </a:defRPr>
            </a:lvl3pPr>
            <a:lvl4pPr marL="0" indent="0">
              <a:lnSpc>
                <a:spcPct val="120000"/>
              </a:lnSpc>
              <a:spcBef>
                <a:spcPts val="0"/>
              </a:spcBef>
              <a:buFontTx/>
              <a:buNone/>
              <a:defRPr sz="900" b="0" i="0">
                <a:latin typeface="Arial" charset="0"/>
                <a:ea typeface="Arial" charset="0"/>
                <a:cs typeface="Arial" charset="0"/>
              </a:defRPr>
            </a:lvl4pPr>
            <a:lvl5pPr marL="0" indent="0">
              <a:lnSpc>
                <a:spcPct val="100000"/>
              </a:lnSpc>
              <a:buFontTx/>
              <a:buNone/>
              <a:defRPr sz="110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p:ph type="body" sz="quarter" idx="11"/>
          </p:nvPr>
        </p:nvSpPr>
        <p:spPr>
          <a:xfrm>
            <a:off x="2300416" y="5972638"/>
            <a:ext cx="1562064" cy="974626"/>
          </a:xfrm>
        </p:spPr>
        <p:txBody>
          <a:bodyPr>
            <a:noAutofit/>
          </a:bodyPr>
          <a:lstStyle>
            <a:lvl1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1pPr>
            <a:lvl2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2pPr>
            <a:lvl3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3pPr>
            <a:lvl4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4pPr>
            <a:lvl5pPr marL="0" indent="0">
              <a:lnSpc>
                <a:spcPct val="100000"/>
              </a:lnSpc>
              <a:buFontTx/>
              <a:buNone/>
              <a:defRPr sz="110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p:ph type="body" sz="quarter" idx="12"/>
          </p:nvPr>
        </p:nvSpPr>
        <p:spPr>
          <a:xfrm>
            <a:off x="4013886" y="5972638"/>
            <a:ext cx="1562064" cy="936154"/>
          </a:xfrm>
        </p:spPr>
        <p:txBody>
          <a:bodyPr>
            <a:noAutofit/>
          </a:bodyPr>
          <a:lstStyle>
            <a:lvl1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1pPr>
            <a:lvl2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2pPr>
            <a:lvl3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3pPr>
            <a:lvl4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4pPr>
            <a:lvl5pPr marL="0" indent="0">
              <a:lnSpc>
                <a:spcPct val="100000"/>
              </a:lnSpc>
              <a:buFontTx/>
              <a:buNone/>
              <a:defRPr sz="105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15" hasCustomPrompt="1"/>
          </p:nvPr>
        </p:nvSpPr>
        <p:spPr>
          <a:xfrm>
            <a:off x="578707" y="4956057"/>
            <a:ext cx="5929312" cy="274320"/>
          </a:xfrm>
        </p:spPr>
        <p:txBody>
          <a:bodyPr>
            <a:noAutofit/>
          </a:bodyPr>
          <a:lstStyle>
            <a:lvl1pPr marL="0" indent="0">
              <a:spcBef>
                <a:spcPts val="1200"/>
              </a:spcBef>
              <a:buFontTx/>
              <a:buNone/>
              <a:defRPr sz="1400" b="1" baseline="0"/>
            </a:lvl1pPr>
          </a:lstStyle>
          <a:p>
            <a:pPr lvl="0"/>
            <a:r>
              <a:rPr lang="en-US" dirty="0"/>
              <a:t>Click to add Presenters Name, Name &amp; Name</a:t>
            </a:r>
          </a:p>
        </p:txBody>
      </p:sp>
      <p:sp>
        <p:nvSpPr>
          <p:cNvPr id="14" name="Content Placeholder 6"/>
          <p:cNvSpPr>
            <a:spLocks noGrp="1"/>
          </p:cNvSpPr>
          <p:nvPr>
            <p:ph sz="quarter" idx="16" hasCustomPrompt="1"/>
          </p:nvPr>
        </p:nvSpPr>
        <p:spPr>
          <a:xfrm>
            <a:off x="578707" y="4689955"/>
            <a:ext cx="5929312" cy="274320"/>
          </a:xfrm>
        </p:spPr>
        <p:txBody>
          <a:bodyPr>
            <a:noAutofit/>
          </a:bodyPr>
          <a:lstStyle>
            <a:lvl1pPr marL="0" indent="0">
              <a:spcBef>
                <a:spcPts val="1200"/>
              </a:spcBef>
              <a:buFontTx/>
              <a:buNone/>
              <a:defRPr sz="1400" b="1" baseline="0"/>
            </a:lvl1pPr>
          </a:lstStyle>
          <a:p>
            <a:pPr lvl="0"/>
            <a:r>
              <a:rPr lang="en-US" dirty="0"/>
              <a:t>Click to add “Presented By:”</a:t>
            </a:r>
          </a:p>
        </p:txBody>
      </p:sp>
      <p:sp>
        <p:nvSpPr>
          <p:cNvPr id="15" name="Content Placeholder 6"/>
          <p:cNvSpPr>
            <a:spLocks noGrp="1"/>
          </p:cNvSpPr>
          <p:nvPr>
            <p:ph sz="quarter" idx="17" hasCustomPrompt="1"/>
          </p:nvPr>
        </p:nvSpPr>
        <p:spPr>
          <a:xfrm>
            <a:off x="578707" y="5555495"/>
            <a:ext cx="3150611" cy="320040"/>
          </a:xfrm>
        </p:spPr>
        <p:txBody>
          <a:bodyPr>
            <a:noAutofit/>
          </a:bodyPr>
          <a:lstStyle>
            <a:lvl1pPr marL="0" indent="0">
              <a:spcBef>
                <a:spcPts val="1200"/>
              </a:spcBef>
              <a:buFontTx/>
              <a:buNone/>
              <a:defRPr sz="1400" b="0" baseline="0"/>
            </a:lvl1pPr>
          </a:lstStyle>
          <a:p>
            <a:pPr lvl="0"/>
            <a:r>
              <a:rPr lang="en-US" dirty="0"/>
              <a:t>Click to add Date</a:t>
            </a:r>
          </a:p>
        </p:txBody>
      </p:sp>
    </p:spTree>
    <p:extLst>
      <p:ext uri="{BB962C8B-B14F-4D97-AF65-F5344CB8AC3E}">
        <p14:creationId xmlns:p14="http://schemas.microsoft.com/office/powerpoint/2010/main" val="35537654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Bulleted List">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1485" y="1006088"/>
            <a:ext cx="8154632" cy="252557"/>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sz="quarter" idx="10"/>
          </p:nvPr>
        </p:nvSpPr>
        <p:spPr>
          <a:xfrm>
            <a:off x="450850" y="1554480"/>
            <a:ext cx="8229600" cy="45498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27832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27881832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3097132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8486617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1805933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1485" y="1867190"/>
            <a:ext cx="3886200" cy="984885"/>
          </a:xfrm>
          <a:prstGeom prst="rect">
            <a:avLst/>
          </a:prstGeom>
        </p:spPr>
        <p:txBody>
          <a:bodyPr/>
          <a:lstStyle>
            <a:lvl1pPr marL="0" indent="0">
              <a:buFontTx/>
              <a:buNone/>
              <a:defRPr sz="900"/>
            </a:lvl1pPr>
            <a:lvl2pPr marL="320040" indent="0">
              <a:buFontTx/>
              <a:buNone/>
              <a:defRPr sz="900"/>
            </a:lvl2pPr>
            <a:lvl3pPr marL="502920" indent="0">
              <a:buFontTx/>
              <a:buNone/>
              <a:defRPr sz="900"/>
            </a:lvl3pPr>
            <a:lvl4pPr marL="777240" indent="0">
              <a:buFontTx/>
              <a:buNone/>
              <a:defRPr sz="9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Slide Number Placeholder 10"/>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2" name="Content Placeholder 2"/>
          <p:cNvSpPr>
            <a:spLocks noGrp="1"/>
          </p:cNvSpPr>
          <p:nvPr>
            <p:ph sz="half" idx="11"/>
          </p:nvPr>
        </p:nvSpPr>
        <p:spPr>
          <a:xfrm>
            <a:off x="4777855" y="1867190"/>
            <a:ext cx="3949585" cy="984885"/>
          </a:xfrm>
          <a:prstGeom prst="rect">
            <a:avLst/>
          </a:prstGeom>
        </p:spPr>
        <p:txBody>
          <a:bodyPr/>
          <a:lstStyle>
            <a:lvl1pPr marL="0" indent="0">
              <a:buFontTx/>
              <a:buNone/>
              <a:defRPr sz="900"/>
            </a:lvl1pPr>
            <a:lvl2pPr marL="320040" indent="0">
              <a:buFontTx/>
              <a:buNone/>
              <a:defRPr sz="900"/>
            </a:lvl2pPr>
            <a:lvl3pPr marL="502920" indent="0">
              <a:buFontTx/>
              <a:buNone/>
              <a:defRPr sz="900"/>
            </a:lvl3pPr>
            <a:lvl4pPr marL="777240" indent="0">
              <a:buFontTx/>
              <a:buNone/>
              <a:defRPr sz="9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2"/>
          <p:cNvSpPr>
            <a:spLocks noGrp="1"/>
          </p:cNvSpPr>
          <p:nvPr>
            <p:ph type="body" idx="12"/>
          </p:nvPr>
        </p:nvSpPr>
        <p:spPr>
          <a:xfrm>
            <a:off x="446620" y="1636358"/>
            <a:ext cx="3891065" cy="230832"/>
          </a:xfrm>
          <a:prstGeom prst="rect">
            <a:avLst/>
          </a:prstGeom>
        </p:spPr>
        <p:txBody>
          <a:bodyPr/>
          <a:lstStyle>
            <a:lvl1pPr marL="0" indent="0">
              <a:buNone/>
              <a:defRPr sz="1000" b="1" i="0" spc="300">
                <a:solidFill>
                  <a:schemeClr val="accent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4" name="Text Placeholder 2"/>
          <p:cNvSpPr>
            <a:spLocks noGrp="1"/>
          </p:cNvSpPr>
          <p:nvPr>
            <p:ph type="body" idx="13"/>
          </p:nvPr>
        </p:nvSpPr>
        <p:spPr>
          <a:xfrm>
            <a:off x="4777855" y="1636358"/>
            <a:ext cx="3891065" cy="230832"/>
          </a:xfrm>
          <a:prstGeom prst="rect">
            <a:avLst/>
          </a:prstGeom>
        </p:spPr>
        <p:txBody>
          <a:bodyPr/>
          <a:lstStyle>
            <a:lvl1pPr marL="0" indent="0">
              <a:buNone/>
              <a:defRPr sz="1000" b="1" i="0" spc="300">
                <a:solidFill>
                  <a:schemeClr val="accent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0628323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35150643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6457133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12044256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25586303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24282171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308535156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15535-59B9-43F3-82F6-C923EE388073}" type="slidenum">
              <a:rPr lang="en-US" smtClean="0"/>
              <a:t>‹#›</a:t>
            </a:fld>
            <a:endParaRPr lang="en-US"/>
          </a:p>
        </p:txBody>
      </p:sp>
    </p:spTree>
    <p:extLst>
      <p:ext uri="{BB962C8B-B14F-4D97-AF65-F5344CB8AC3E}">
        <p14:creationId xmlns:p14="http://schemas.microsoft.com/office/powerpoint/2010/main" val="1794034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Slide Number Placeholder 8"/>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1" name="Table Placeholder 10"/>
          <p:cNvSpPr>
            <a:spLocks noGrp="1"/>
          </p:cNvSpPr>
          <p:nvPr>
            <p:ph type="tbl" sz="quarter" idx="11"/>
          </p:nvPr>
        </p:nvSpPr>
        <p:spPr>
          <a:xfrm>
            <a:off x="450850" y="1447800"/>
            <a:ext cx="8147050" cy="1803400"/>
          </a:xfrm>
          <a:prstGeom prst="rect">
            <a:avLst/>
          </a:prstGeom>
        </p:spPr>
        <p:txBody>
          <a:bodyPr/>
          <a:lstStyle/>
          <a:p>
            <a:r>
              <a:rPr lang="en-US" dirty="0"/>
              <a:t>Click icon to add table</a:t>
            </a:r>
          </a:p>
        </p:txBody>
      </p:sp>
      <p:sp>
        <p:nvSpPr>
          <p:cNvPr id="5" name="TextBox 4"/>
          <p:cNvSpPr txBox="1"/>
          <p:nvPr/>
        </p:nvSpPr>
        <p:spPr>
          <a:xfrm>
            <a:off x="1278785" y="6613931"/>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
        <p:nvSpPr>
          <p:cNvPr id="6" name="TextBox 5"/>
          <p:cNvSpPr txBox="1"/>
          <p:nvPr/>
        </p:nvSpPr>
        <p:spPr>
          <a:xfrm>
            <a:off x="1278785" y="6613931"/>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2465941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8" name="Text Placeholder 7"/>
          <p:cNvSpPr>
            <a:spLocks noGrp="1"/>
          </p:cNvSpPr>
          <p:nvPr>
            <p:ph type="body" sz="quarter" idx="12"/>
          </p:nvPr>
        </p:nvSpPr>
        <p:spPr>
          <a:xfrm>
            <a:off x="450850" y="1447800"/>
            <a:ext cx="8147050" cy="180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38815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15498"/>
          </a:xfrm>
        </p:spPr>
        <p:txBody>
          <a:bodyPr anchor="t" anchorCtr="0">
            <a:spAutoFit/>
          </a:bodyPr>
          <a:lstStyle>
            <a:lvl1pPr algn="l">
              <a:defRPr sz="3000"/>
            </a:lvl1pPr>
          </a:lstStyle>
          <a:p>
            <a:r>
              <a:rPr lang="en-US"/>
              <a:t>Click to edit Master title style</a:t>
            </a:r>
            <a:endParaRPr lang="en-US" dirty="0"/>
          </a:p>
        </p:txBody>
      </p:sp>
      <p:sp>
        <p:nvSpPr>
          <p:cNvPr id="7" name="Rectangle 6"/>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9" name="Rectangle 8"/>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Tree>
    <p:extLst>
      <p:ext uri="{BB962C8B-B14F-4D97-AF65-F5344CB8AC3E}">
        <p14:creationId xmlns:p14="http://schemas.microsoft.com/office/powerpoint/2010/main" val="4221032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
        <p:nvSpPr>
          <p:cNvPr id="7" name="Rectangle 6"/>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3256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solidFill>
                  <a:schemeClr val="bg1"/>
                </a:solidFill>
              </a:defRPr>
            </a:lvl1pPr>
          </a:lstStyle>
          <a:p>
            <a:r>
              <a:rPr lang="en-US"/>
              <a:t>Click to edit Master title style</a:t>
            </a:r>
            <a:endParaRPr lang="en-US" dirty="0"/>
          </a:p>
        </p:txBody>
      </p:sp>
      <p:sp>
        <p:nvSpPr>
          <p:cNvPr id="8" name="Rectangle 7"/>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67934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7" name="Picture 6"/>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1485" y="1006088"/>
            <a:ext cx="7886700" cy="249299"/>
          </a:xfrm>
          <a:prstGeom prst="rect">
            <a:avLst/>
          </a:prstGeom>
        </p:spPr>
        <p:txBody>
          <a:bodyPr vert="horz" lIns="0" tIns="0" rIns="0" bIns="0" rtlCol="0" anchor="t" anchorCtr="0">
            <a:spAutoFit/>
          </a:bodyPr>
          <a:lstStyle/>
          <a:p>
            <a:r>
              <a:rPr lang="en-US"/>
              <a:t>Click to edit Master title style</a:t>
            </a:r>
            <a:endParaRPr lang="en-US" dirty="0"/>
          </a:p>
        </p:txBody>
      </p:sp>
      <p:sp>
        <p:nvSpPr>
          <p:cNvPr id="8" name="TextBox 7"/>
          <p:cNvSpPr txBox="1"/>
          <p:nvPr/>
        </p:nvSpPr>
        <p:spPr>
          <a:xfrm>
            <a:off x="451485" y="6555025"/>
            <a:ext cx="1273105" cy="246221"/>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Soleil" charset="0"/>
                <a:ea typeface="Soleil" charset="0"/>
                <a:cs typeface="Soleil" charset="0"/>
              </a:rPr>
              <a:t>© PFM</a:t>
            </a:r>
          </a:p>
        </p:txBody>
      </p:sp>
      <p:sp>
        <p:nvSpPr>
          <p:cNvPr id="9" name="Slide Number Placeholder 5"/>
          <p:cNvSpPr txBox="1">
            <a:spLocks/>
          </p:cNvSpPr>
          <p:nvPr/>
        </p:nvSpPr>
        <p:spPr>
          <a:xfrm>
            <a:off x="6259285" y="655573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05F1538-3331-E648-B801-7E18C85EB11D}" type="slidenum">
              <a:rPr lang="en-US" sz="1000" smtClean="0">
                <a:latin typeface="Soleil" charset="0"/>
                <a:ea typeface="Soleil" charset="0"/>
                <a:cs typeface="Soleil" charset="0"/>
              </a:rPr>
              <a:pPr algn="r"/>
              <a:t>‹#›</a:t>
            </a:fld>
            <a:endParaRPr lang="en-US" sz="1000" dirty="0">
              <a:latin typeface="Soleil" charset="0"/>
              <a:ea typeface="Soleil" charset="0"/>
              <a:cs typeface="Soleil" charset="0"/>
            </a:endParaRPr>
          </a:p>
        </p:txBody>
      </p:sp>
      <p:pic>
        <p:nvPicPr>
          <p:cNvPr id="10" name="Picture 9"/>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TextBox 10"/>
          <p:cNvSpPr txBox="1"/>
          <p:nvPr/>
        </p:nvSpPr>
        <p:spPr>
          <a:xfrm>
            <a:off x="451485" y="6555025"/>
            <a:ext cx="1273105" cy="246221"/>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Soleil" charset="0"/>
                <a:ea typeface="Soleil" charset="0"/>
                <a:cs typeface="Soleil" charset="0"/>
              </a:rPr>
              <a:t>© PFM</a:t>
            </a:r>
          </a:p>
        </p:txBody>
      </p:sp>
      <p:sp>
        <p:nvSpPr>
          <p:cNvPr id="12" name="Slide Number Placeholder 5"/>
          <p:cNvSpPr txBox="1">
            <a:spLocks/>
          </p:cNvSpPr>
          <p:nvPr/>
        </p:nvSpPr>
        <p:spPr>
          <a:xfrm>
            <a:off x="6259285" y="655573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05F1538-3331-E648-B801-7E18C85EB11D}" type="slidenum">
              <a:rPr lang="en-US" sz="1000" smtClean="0">
                <a:latin typeface="Soleil" charset="0"/>
                <a:ea typeface="Soleil" charset="0"/>
                <a:cs typeface="Soleil" charset="0"/>
              </a:rPr>
              <a:pPr algn="r"/>
              <a:t>‹#›</a:t>
            </a:fld>
            <a:endParaRPr lang="en-US" sz="1000" dirty="0">
              <a:latin typeface="Soleil" charset="0"/>
              <a:ea typeface="Soleil" charset="0"/>
              <a:cs typeface="Soleil" charset="0"/>
            </a:endParaRPr>
          </a:p>
        </p:txBody>
      </p:sp>
      <p:sp>
        <p:nvSpPr>
          <p:cNvPr id="14" name="TextBox 13"/>
          <p:cNvSpPr txBox="1"/>
          <p:nvPr/>
        </p:nvSpPr>
        <p:spPr>
          <a:xfrm>
            <a:off x="451485" y="6555025"/>
            <a:ext cx="1273105" cy="246221"/>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Soleil" charset="0"/>
                <a:ea typeface="Soleil" charset="0"/>
                <a:cs typeface="Soleil" charset="0"/>
              </a:rPr>
              <a:t>© PFM</a:t>
            </a:r>
          </a:p>
        </p:txBody>
      </p:sp>
      <p:sp>
        <p:nvSpPr>
          <p:cNvPr id="15" name="Slide Number Placeholder 5"/>
          <p:cNvSpPr txBox="1">
            <a:spLocks/>
          </p:cNvSpPr>
          <p:nvPr/>
        </p:nvSpPr>
        <p:spPr>
          <a:xfrm>
            <a:off x="6259285" y="655573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05F1538-3331-E648-B801-7E18C85EB11D}" type="slidenum">
              <a:rPr lang="en-US" sz="1000" smtClean="0">
                <a:latin typeface="Soleil" charset="0"/>
                <a:ea typeface="Soleil" charset="0"/>
                <a:cs typeface="Soleil" charset="0"/>
              </a:rPr>
              <a:pPr algn="r"/>
              <a:t>‹#›</a:t>
            </a:fld>
            <a:endParaRPr lang="en-US" sz="1000" dirty="0">
              <a:latin typeface="Soleil" charset="0"/>
              <a:ea typeface="Soleil" charset="0"/>
              <a:cs typeface="Soleil" charset="0"/>
            </a:endParaRPr>
          </a:p>
        </p:txBody>
      </p:sp>
      <p:sp>
        <p:nvSpPr>
          <p:cNvPr id="4" name="Text Placeholder 3"/>
          <p:cNvSpPr>
            <a:spLocks noGrp="1"/>
          </p:cNvSpPr>
          <p:nvPr>
            <p:ph type="body" idx="1"/>
          </p:nvPr>
        </p:nvSpPr>
        <p:spPr>
          <a:xfrm>
            <a:off x="451485" y="1825625"/>
            <a:ext cx="8063865" cy="4351338"/>
          </a:xfrm>
          <a:prstGeom prst="rect">
            <a:avLst/>
          </a:prstGeom>
        </p:spPr>
        <p:txBody>
          <a:bodyPr vert="horz" lIns="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8565266" y="6516546"/>
            <a:ext cx="497711" cy="3108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342176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 id="2147483798" r:id="rId18"/>
    <p:sldLayoutId id="2147483799" r:id="rId19"/>
    <p:sldLayoutId id="2147483800" r:id="rId20"/>
    <p:sldLayoutId id="2147483801" r:id="rId21"/>
    <p:sldLayoutId id="2147483802" r:id="rId22"/>
    <p:sldLayoutId id="2147483803" r:id="rId23"/>
    <p:sldLayoutId id="2147483804" r:id="rId24"/>
    <p:sldLayoutId id="2147483805" r:id="rId25"/>
    <p:sldLayoutId id="2147483806" r:id="rId26"/>
    <p:sldLayoutId id="2147483807" r:id="rId27"/>
    <p:sldLayoutId id="2147483808" r:id="rId28"/>
    <p:sldLayoutId id="2147483809" r:id="rId29"/>
    <p:sldLayoutId id="2147483810" r:id="rId30"/>
    <p:sldLayoutId id="2147483811" r:id="rId31"/>
    <p:sldLayoutId id="2147483813" r:id="rId32"/>
    <p:sldLayoutId id="2147483814" r:id="rId33"/>
    <p:sldLayoutId id="2147483815" r:id="rId34"/>
    <p:sldLayoutId id="2147483816" r:id="rId35"/>
  </p:sldLayoutIdLst>
  <p:hf hdr="0" ftr="0" dt="0"/>
  <p:txStyles>
    <p:titleStyle>
      <a:lvl1pPr algn="l" defTabSz="914400" rtl="0" eaLnBrk="1" latinLnBrk="0" hangingPunct="1">
        <a:lnSpc>
          <a:spcPct val="90000"/>
        </a:lnSpc>
        <a:spcBef>
          <a:spcPct val="0"/>
        </a:spcBef>
        <a:buNone/>
        <a:defRPr sz="1800" b="1" i="0" kern="1200">
          <a:solidFill>
            <a:schemeClr val="tx2"/>
          </a:solidFill>
          <a:latin typeface="Soleil" charset="0"/>
          <a:ea typeface="Soleil" charset="0"/>
          <a:cs typeface="Soleil" charset="0"/>
        </a:defRPr>
      </a:lvl1pPr>
    </p:titleStyle>
    <p:bodyStyle>
      <a:lvl1pPr marL="168275" indent="-168275" algn="l" defTabSz="914400" rtl="0" eaLnBrk="1" latinLnBrk="0" hangingPunct="1">
        <a:lnSpc>
          <a:spcPct val="150000"/>
        </a:lnSpc>
        <a:spcBef>
          <a:spcPts val="400"/>
        </a:spcBef>
        <a:buClr>
          <a:schemeClr val="accent2"/>
        </a:buClr>
        <a:buFont typeface="Wingdings 2" panose="05020102010507070707" pitchFamily="18" charset="2"/>
        <a:buChar char="Ã"/>
        <a:defRPr sz="1100" kern="1200">
          <a:solidFill>
            <a:schemeClr val="tx2"/>
          </a:solidFill>
          <a:latin typeface="Soleil" charset="0"/>
          <a:ea typeface="Soleil" charset="0"/>
          <a:cs typeface="Soleil" charset="0"/>
        </a:defRPr>
      </a:lvl1pPr>
      <a:lvl2pPr marL="230188" indent="-95250" algn="l" defTabSz="914400" rtl="0" eaLnBrk="1" latinLnBrk="0" hangingPunct="1">
        <a:lnSpc>
          <a:spcPct val="150000"/>
        </a:lnSpc>
        <a:spcBef>
          <a:spcPts val="2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2pPr>
      <a:lvl3pPr marL="346075" indent="-90488" algn="l" defTabSz="914400" rtl="0" eaLnBrk="1" latinLnBrk="0" hangingPunct="1">
        <a:lnSpc>
          <a:spcPct val="150000"/>
        </a:lnSpc>
        <a:spcBef>
          <a:spcPts val="4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3pPr>
      <a:lvl4pPr marL="514350" indent="-90488" algn="l" defTabSz="914400" rtl="0" eaLnBrk="1" latinLnBrk="0" hangingPunct="1">
        <a:lnSpc>
          <a:spcPct val="150000"/>
        </a:lnSpc>
        <a:spcBef>
          <a:spcPts val="4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4pPr>
      <a:lvl5pPr marL="630238" indent="-90488" algn="l" defTabSz="914400" rtl="0" eaLnBrk="1" latinLnBrk="0" hangingPunct="1">
        <a:lnSpc>
          <a:spcPct val="150000"/>
        </a:lnSpc>
        <a:spcBef>
          <a:spcPts val="4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15535-59B9-43F3-82F6-C923EE388073}" type="slidenum">
              <a:rPr lang="en-US" smtClean="0"/>
              <a:t>‹#›</a:t>
            </a:fld>
            <a:endParaRPr lang="en-US"/>
          </a:p>
        </p:txBody>
      </p:sp>
    </p:spTree>
    <p:extLst>
      <p:ext uri="{BB962C8B-B14F-4D97-AF65-F5344CB8AC3E}">
        <p14:creationId xmlns:p14="http://schemas.microsoft.com/office/powerpoint/2010/main" val="3312582260"/>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AB3CA-425B-47F8-A73A-AEE26072A452}"/>
              </a:ext>
            </a:extLst>
          </p:cNvPr>
          <p:cNvSpPr>
            <a:spLocks noGrp="1"/>
          </p:cNvSpPr>
          <p:nvPr>
            <p:ph type="ctrTitle"/>
          </p:nvPr>
        </p:nvSpPr>
        <p:spPr>
          <a:xfrm>
            <a:off x="581228" y="3149161"/>
            <a:ext cx="7691403" cy="1083374"/>
          </a:xfrm>
        </p:spPr>
        <p:txBody>
          <a:bodyPr/>
          <a:lstStyle/>
          <a:p>
            <a:pPr>
              <a:lnSpc>
                <a:spcPct val="110000"/>
              </a:lnSpc>
            </a:pPr>
            <a:r>
              <a:rPr lang="en-US" dirty="0"/>
              <a:t>MSBO Municipal Market Update</a:t>
            </a:r>
            <a:br>
              <a:rPr lang="en-US" dirty="0"/>
            </a:br>
            <a:r>
              <a:rPr lang="en-US" sz="2800" dirty="0"/>
              <a:t>PFM Financial Advisors LLC</a:t>
            </a:r>
          </a:p>
        </p:txBody>
      </p:sp>
      <p:sp>
        <p:nvSpPr>
          <p:cNvPr id="4" name="Text Placeholder 3">
            <a:extLst>
              <a:ext uri="{FF2B5EF4-FFF2-40B4-BE49-F238E27FC236}">
                <a16:creationId xmlns:a16="http://schemas.microsoft.com/office/drawing/2014/main" id="{0C063403-5600-4504-8C4F-E95A9C4EC5A5}"/>
              </a:ext>
            </a:extLst>
          </p:cNvPr>
          <p:cNvSpPr>
            <a:spLocks noGrp="1"/>
          </p:cNvSpPr>
          <p:nvPr>
            <p:ph type="body" sz="quarter" idx="10"/>
          </p:nvPr>
        </p:nvSpPr>
        <p:spPr/>
        <p:txBody>
          <a:bodyPr/>
          <a:lstStyle/>
          <a:p>
            <a:r>
              <a:rPr lang="en-US" dirty="0"/>
              <a:t>PFM Financial Advisors LLC</a:t>
            </a:r>
          </a:p>
        </p:txBody>
      </p:sp>
      <p:sp>
        <p:nvSpPr>
          <p:cNvPr id="6" name="Text Placeholder 5">
            <a:extLst>
              <a:ext uri="{FF2B5EF4-FFF2-40B4-BE49-F238E27FC236}">
                <a16:creationId xmlns:a16="http://schemas.microsoft.com/office/drawing/2014/main" id="{74779A00-D879-4D20-8A32-6D16AA4123FD}"/>
              </a:ext>
            </a:extLst>
          </p:cNvPr>
          <p:cNvSpPr>
            <a:spLocks noGrp="1"/>
          </p:cNvSpPr>
          <p:nvPr>
            <p:ph type="body" sz="quarter" idx="12"/>
          </p:nvPr>
        </p:nvSpPr>
        <p:spPr/>
        <p:txBody>
          <a:bodyPr/>
          <a:lstStyle/>
          <a:p>
            <a:r>
              <a:rPr lang="en-US" dirty="0"/>
              <a:t>pfm.com</a:t>
            </a:r>
          </a:p>
        </p:txBody>
      </p:sp>
      <p:sp>
        <p:nvSpPr>
          <p:cNvPr id="9" name="Content Placeholder 8">
            <a:extLst>
              <a:ext uri="{FF2B5EF4-FFF2-40B4-BE49-F238E27FC236}">
                <a16:creationId xmlns:a16="http://schemas.microsoft.com/office/drawing/2014/main" id="{44FE4EF6-56BA-4941-803C-18B251D1CF62}"/>
              </a:ext>
            </a:extLst>
          </p:cNvPr>
          <p:cNvSpPr>
            <a:spLocks noGrp="1"/>
          </p:cNvSpPr>
          <p:nvPr>
            <p:ph sz="quarter" idx="17"/>
          </p:nvPr>
        </p:nvSpPr>
        <p:spPr>
          <a:xfrm>
            <a:off x="578707" y="5502155"/>
            <a:ext cx="3150611" cy="320040"/>
          </a:xfrm>
        </p:spPr>
        <p:txBody>
          <a:bodyPr/>
          <a:lstStyle/>
          <a:p>
            <a:r>
              <a:rPr lang="en-US" b="1" dirty="0"/>
              <a:t>November 10</a:t>
            </a:r>
            <a:r>
              <a:rPr lang="en-US" b="1" baseline="30000" dirty="0"/>
              <a:t>th  ,</a:t>
            </a:r>
            <a:r>
              <a:rPr lang="en-US" b="1" dirty="0"/>
              <a:t>2023</a:t>
            </a:r>
          </a:p>
        </p:txBody>
      </p:sp>
      <p:sp>
        <p:nvSpPr>
          <p:cNvPr id="7" name="Content Placeholder 8">
            <a:extLst>
              <a:ext uri="{FF2B5EF4-FFF2-40B4-BE49-F238E27FC236}">
                <a16:creationId xmlns:a16="http://schemas.microsoft.com/office/drawing/2014/main" id="{8B32ED47-852A-49C0-A7E6-BA750A9C79B8}"/>
              </a:ext>
            </a:extLst>
          </p:cNvPr>
          <p:cNvSpPr txBox="1">
            <a:spLocks/>
          </p:cNvSpPr>
          <p:nvPr/>
        </p:nvSpPr>
        <p:spPr>
          <a:xfrm>
            <a:off x="578707" y="6642607"/>
            <a:ext cx="4493766" cy="320040"/>
          </a:xfrm>
          <a:prstGeom prst="rect">
            <a:avLst/>
          </a:prstGeom>
        </p:spPr>
        <p:txBody>
          <a:bodyPr vert="horz" wrap="square" lIns="0" tIns="0" rIns="0" bIns="0" rtlCol="0">
            <a:noAutofit/>
          </a:bodyPr>
          <a:lstStyle>
            <a:lvl1pPr marL="0" indent="0" algn="l" defTabSz="914400" rtl="0" eaLnBrk="1" latinLnBrk="0" hangingPunct="1">
              <a:lnSpc>
                <a:spcPct val="110000"/>
              </a:lnSpc>
              <a:spcBef>
                <a:spcPts val="1200"/>
              </a:spcBef>
              <a:buClr>
                <a:schemeClr val="accent2"/>
              </a:buClr>
              <a:buSzPct val="90000"/>
              <a:buFontTx/>
              <a:buNone/>
              <a:defRPr sz="1400" b="0" kern="1200" baseline="0">
                <a:solidFill>
                  <a:schemeClr val="tx2"/>
                </a:solidFill>
                <a:latin typeface="+mn-lt"/>
                <a:ea typeface="Arial" charset="0"/>
                <a:cs typeface="Arial" charset="0"/>
              </a:defRPr>
            </a:lvl1pPr>
            <a:lvl2pPr marL="398463"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Soleil" charset="0"/>
                <a:cs typeface="Soleil" charset="0"/>
              </a:defRPr>
            </a:lvl2pPr>
            <a:lvl3pPr marL="569913" indent="-171450"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Arial" charset="0"/>
                <a:cs typeface="Arial" charset="0"/>
              </a:defRPr>
            </a:lvl3pPr>
            <a:lvl4pPr marL="742950"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Arial" charset="0"/>
                <a:cs typeface="Arial" charset="0"/>
              </a:defRPr>
            </a:lvl4pPr>
            <a:lvl5pPr marL="914400"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baseline="0">
                <a:solidFill>
                  <a:schemeClr val="tx2"/>
                </a:solidFill>
                <a:latin typeface="+mn-lt"/>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000" i="1" dirty="0"/>
              <a:t>All data as of 9/8/2022 unless otherwise noted</a:t>
            </a:r>
          </a:p>
        </p:txBody>
      </p:sp>
    </p:spTree>
    <p:extLst>
      <p:ext uri="{BB962C8B-B14F-4D97-AF65-F5344CB8AC3E}">
        <p14:creationId xmlns:p14="http://schemas.microsoft.com/office/powerpoint/2010/main" val="4147595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130629" y="164592"/>
            <a:ext cx="8882742" cy="495165"/>
          </a:xfrm>
          <a:prstGeom prst="rect">
            <a:avLst/>
          </a:prstGeom>
        </p:spPr>
        <p:txBody>
          <a:bodyPr vert="horz" lIns="0" tIns="0" rIns="0" bIns="0" rtlCol="0" anchor="t" anchorCtr="0">
            <a:normAutofit/>
          </a:bodyPr>
          <a:lstStyle>
            <a:lvl1pPr algn="l" defTabSz="914400" rtl="0" eaLnBrk="1" latinLnBrk="0" hangingPunct="1">
              <a:lnSpc>
                <a:spcPct val="90000"/>
              </a:lnSpc>
              <a:spcBef>
                <a:spcPct val="0"/>
              </a:spcBef>
              <a:buNone/>
              <a:defRPr sz="1800" b="1" i="0" kern="1200">
                <a:solidFill>
                  <a:schemeClr val="tx2"/>
                </a:solidFill>
                <a:latin typeface="Soleil" charset="0"/>
                <a:ea typeface="Soleil" charset="0"/>
                <a:cs typeface="Soleil" charset="0"/>
              </a:defRPr>
            </a:lvl1pPr>
          </a:lstStyle>
          <a:p>
            <a:pPr algn="r"/>
            <a:r>
              <a:rPr lang="en-US" sz="2000" dirty="0"/>
              <a:t>Michigan Municipal Bond/Note Sales</a:t>
            </a:r>
          </a:p>
        </p:txBody>
      </p:sp>
      <p:sp>
        <p:nvSpPr>
          <p:cNvPr id="9" name="Rectangle 8">
            <a:extLst>
              <a:ext uri="{FF2B5EF4-FFF2-40B4-BE49-F238E27FC236}">
                <a16:creationId xmlns:a16="http://schemas.microsoft.com/office/drawing/2014/main" id="{BAC6F6F7-207B-4617-9207-37E631E03162}"/>
              </a:ext>
            </a:extLst>
          </p:cNvPr>
          <p:cNvSpPr/>
          <p:nvPr/>
        </p:nvSpPr>
        <p:spPr>
          <a:xfrm>
            <a:off x="2909854" y="6495800"/>
            <a:ext cx="3324291" cy="230832"/>
          </a:xfrm>
          <a:prstGeom prst="rect">
            <a:avLst/>
          </a:prstGeom>
        </p:spPr>
        <p:txBody>
          <a:bodyPr wrap="square">
            <a:spAutoFit/>
          </a:bodyPr>
          <a:lstStyle/>
          <a:p>
            <a:pPr algn="ctr"/>
            <a:r>
              <a:rPr lang="en-US" sz="900" i="1" dirty="0">
                <a:latin typeface="+mj-lt"/>
              </a:rPr>
              <a:t>Source: Bloomberg and Thomson Reuters</a:t>
            </a:r>
          </a:p>
        </p:txBody>
      </p:sp>
      <p:sp>
        <p:nvSpPr>
          <p:cNvPr id="7" name="TextBox 6"/>
          <p:cNvSpPr txBox="1"/>
          <p:nvPr/>
        </p:nvSpPr>
        <p:spPr>
          <a:xfrm>
            <a:off x="8582298" y="6400800"/>
            <a:ext cx="561704" cy="420832"/>
          </a:xfrm>
          <a:prstGeom prst="rect">
            <a:avLst/>
          </a:prstGeom>
          <a:noFill/>
        </p:spPr>
        <p:txBody>
          <a:bodyPr wrap="squar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pic>
        <p:nvPicPr>
          <p:cNvPr id="2" name="Picture 1">
            <a:extLst>
              <a:ext uri="{FF2B5EF4-FFF2-40B4-BE49-F238E27FC236}">
                <a16:creationId xmlns:a16="http://schemas.microsoft.com/office/drawing/2014/main" id="{1CBCCDDA-7D95-D08B-C63D-17B971783351}"/>
              </a:ext>
            </a:extLst>
          </p:cNvPr>
          <p:cNvPicPr>
            <a:picLocks noChangeAspect="1"/>
          </p:cNvPicPr>
          <p:nvPr/>
        </p:nvPicPr>
        <p:blipFill>
          <a:blip r:embed="rId3"/>
          <a:stretch>
            <a:fillRect/>
          </a:stretch>
        </p:blipFill>
        <p:spPr>
          <a:xfrm>
            <a:off x="91440" y="776446"/>
            <a:ext cx="8961120" cy="1631792"/>
          </a:xfrm>
          <a:prstGeom prst="rect">
            <a:avLst/>
          </a:prstGeom>
        </p:spPr>
      </p:pic>
      <p:pic>
        <p:nvPicPr>
          <p:cNvPr id="5" name="Picture 4">
            <a:extLst>
              <a:ext uri="{FF2B5EF4-FFF2-40B4-BE49-F238E27FC236}">
                <a16:creationId xmlns:a16="http://schemas.microsoft.com/office/drawing/2014/main" id="{4A5F5EA7-A1DC-D25F-E2FB-9EA2CAD2A55C}"/>
              </a:ext>
            </a:extLst>
          </p:cNvPr>
          <p:cNvPicPr>
            <a:picLocks noChangeAspect="1"/>
          </p:cNvPicPr>
          <p:nvPr/>
        </p:nvPicPr>
        <p:blipFill>
          <a:blip r:embed="rId4"/>
          <a:stretch>
            <a:fillRect/>
          </a:stretch>
        </p:blipFill>
        <p:spPr>
          <a:xfrm>
            <a:off x="91440" y="3135413"/>
            <a:ext cx="8961120" cy="1798970"/>
          </a:xfrm>
          <a:prstGeom prst="rect">
            <a:avLst/>
          </a:prstGeom>
        </p:spPr>
      </p:pic>
    </p:spTree>
    <p:extLst>
      <p:ext uri="{BB962C8B-B14F-4D97-AF65-F5344CB8AC3E}">
        <p14:creationId xmlns:p14="http://schemas.microsoft.com/office/powerpoint/2010/main" val="1090498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25DC7-1BD5-45BB-BC1E-F28A91ABCAB7}"/>
              </a:ext>
            </a:extLst>
          </p:cNvPr>
          <p:cNvSpPr>
            <a:spLocks noGrp="1"/>
          </p:cNvSpPr>
          <p:nvPr>
            <p:ph type="title"/>
          </p:nvPr>
        </p:nvSpPr>
        <p:spPr/>
        <p:txBody>
          <a:bodyPr/>
          <a:lstStyle/>
          <a:p>
            <a:r>
              <a:rPr lang="en-US" dirty="0"/>
              <a:t>Disclosures</a:t>
            </a:r>
          </a:p>
        </p:txBody>
      </p:sp>
      <p:sp>
        <p:nvSpPr>
          <p:cNvPr id="4" name="Content Placeholder 2">
            <a:extLst>
              <a:ext uri="{FF2B5EF4-FFF2-40B4-BE49-F238E27FC236}">
                <a16:creationId xmlns:a16="http://schemas.microsoft.com/office/drawing/2014/main" id="{542824A6-90A8-458B-A2F6-C78ED3800F1A}"/>
              </a:ext>
            </a:extLst>
          </p:cNvPr>
          <p:cNvSpPr txBox="1">
            <a:spLocks noGrp="1"/>
          </p:cNvSpPr>
          <p:nvPr>
            <p:ph type="body" sz="quarter" idx="10"/>
          </p:nvPr>
        </p:nvSpPr>
        <p:spPr>
          <a:xfrm>
            <a:off x="450850" y="1554163"/>
            <a:ext cx="8229600" cy="4549775"/>
          </a:xfrm>
          <a:prstGeom prst="rect">
            <a:avLst/>
          </a:prstGeom>
        </p:spPr>
        <p:txBody>
          <a:bodyPr vert="horz" lIns="0" tIns="45720" rIns="91440" bIns="45720" rtlCol="0">
            <a:noAutofit/>
          </a:bodyPr>
          <a:lstStyle>
            <a:lvl1pPr marL="168275" indent="-168275" algn="l" defTabSz="914400" rtl="0" eaLnBrk="1" latinLnBrk="0" hangingPunct="1">
              <a:lnSpc>
                <a:spcPct val="150000"/>
              </a:lnSpc>
              <a:spcBef>
                <a:spcPts val="400"/>
              </a:spcBef>
              <a:buClr>
                <a:schemeClr val="accent2"/>
              </a:buClr>
              <a:buFont typeface="Wingdings 2" panose="05020102010507070707" pitchFamily="18" charset="2"/>
              <a:buChar char="Ã"/>
              <a:defRPr sz="1100" kern="1200">
                <a:solidFill>
                  <a:schemeClr val="tx2"/>
                </a:solidFill>
                <a:latin typeface="Soleil" charset="0"/>
                <a:ea typeface="Soleil" charset="0"/>
                <a:cs typeface="Soleil" charset="0"/>
              </a:defRPr>
            </a:lvl1pPr>
            <a:lvl2pPr marL="230188" indent="-95250" algn="l" defTabSz="914400" rtl="0" eaLnBrk="1" latinLnBrk="0" hangingPunct="1">
              <a:lnSpc>
                <a:spcPct val="150000"/>
              </a:lnSpc>
              <a:spcBef>
                <a:spcPts val="2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2pPr>
            <a:lvl3pPr marL="346075" indent="-90488" algn="l" defTabSz="914400" rtl="0" eaLnBrk="1" latinLnBrk="0" hangingPunct="1">
              <a:lnSpc>
                <a:spcPct val="150000"/>
              </a:lnSpc>
              <a:spcBef>
                <a:spcPts val="4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3pPr>
            <a:lvl4pPr marL="514350" indent="-90488" algn="l" defTabSz="914400" rtl="0" eaLnBrk="1" latinLnBrk="0" hangingPunct="1">
              <a:lnSpc>
                <a:spcPct val="150000"/>
              </a:lnSpc>
              <a:spcBef>
                <a:spcPts val="4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4pPr>
            <a:lvl5pPr marL="630238" indent="-90488" algn="l" defTabSz="914400" rtl="0" eaLnBrk="1" latinLnBrk="0" hangingPunct="1">
              <a:lnSpc>
                <a:spcPct val="150000"/>
              </a:lnSpc>
              <a:spcBef>
                <a:spcPts val="4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Clr>
                <a:srgbClr val="3E6BB3"/>
              </a:buClr>
              <a:buNone/>
              <a:defRPr/>
            </a:pPr>
            <a:r>
              <a:rPr lang="en-US" b="1" spc="300" dirty="0">
                <a:solidFill>
                  <a:schemeClr val="accent2"/>
                </a:solidFill>
                <a:latin typeface="+mn-lt"/>
              </a:rPr>
              <a:t>ABOUT PFM</a:t>
            </a:r>
          </a:p>
          <a:p>
            <a:pPr marL="0" lvl="0" indent="0">
              <a:spcAft>
                <a:spcPts val="600"/>
              </a:spcAft>
              <a:buClr>
                <a:srgbClr val="3E6BB3"/>
              </a:buClr>
              <a:buNone/>
              <a:defRPr/>
            </a:pPr>
            <a:r>
              <a:rPr lang="en-US" i="1" dirty="0">
                <a:solidFill>
                  <a:srgbClr val="373637"/>
                </a:solidFill>
                <a:latin typeface="+mn-lt"/>
              </a:rPr>
              <a:t>PFM is the marketing name for a group of affiliated companies providing a range of services. All services are provided through separate agreements with each company. This material is for general information purposes only and is not intended to provide specific advice or a specific recommendation.</a:t>
            </a:r>
          </a:p>
          <a:p>
            <a:pPr marL="0" lvl="0" indent="0">
              <a:spcAft>
                <a:spcPts val="600"/>
              </a:spcAft>
              <a:buClr>
                <a:srgbClr val="3E6BB3"/>
              </a:buClr>
              <a:buNone/>
              <a:defRPr/>
            </a:pPr>
            <a:r>
              <a:rPr lang="en-US" i="1" dirty="0">
                <a:solidFill>
                  <a:srgbClr val="373637"/>
                </a:solidFill>
                <a:latin typeface="+mn-lt"/>
              </a:rPr>
              <a:t>Financial advisory services are provided by PFM Financial Advisors LLC and Public Financial Management, Inc. Both are registered municipal advisors with the Securities and Exchange Commission (SEC) and the Municipal Securities Rulemaking Board (MSRB) under the Dodd-Frank Act of 2010. Investment advisory services are provided by PFM Asset Management LLC which is registered with the SEC under the Investment Advisers Act of 1940. Swap advisory services are provided by PFM Swap Advisors LLC which is registered as a municipal advisor with both the MSRB and SEC under the Dodd-Frank Act of 2010, and as a commodity trading advisor with the Commodity Futures Trading Commission. Additional applicable regulatory information is available upon request.</a:t>
            </a:r>
          </a:p>
          <a:p>
            <a:pPr marL="0" lvl="0" indent="0">
              <a:spcAft>
                <a:spcPts val="600"/>
              </a:spcAft>
              <a:buClr>
                <a:srgbClr val="3E6BB3"/>
              </a:buClr>
              <a:buNone/>
              <a:defRPr/>
            </a:pPr>
            <a:r>
              <a:rPr lang="en-US" i="1" dirty="0">
                <a:solidFill>
                  <a:srgbClr val="373637"/>
                </a:solidFill>
                <a:latin typeface="+mn-lt"/>
              </a:rPr>
              <a:t>Consulting services are provided through PFM Group Consulting LLC. Institutional purchasing card services are provided through PFM Financial Services LLC. PFM’s financial modelling platform for strategic forecasting is provided through PFM Solutions LLC.</a:t>
            </a:r>
          </a:p>
          <a:p>
            <a:pPr marL="0" lvl="0" indent="0">
              <a:spcAft>
                <a:spcPts val="600"/>
              </a:spcAft>
              <a:buClr>
                <a:srgbClr val="3E6BB3"/>
              </a:buClr>
              <a:buNone/>
              <a:defRPr/>
            </a:pPr>
            <a:r>
              <a:rPr lang="en-US" i="1" dirty="0">
                <a:solidFill>
                  <a:srgbClr val="373637"/>
                </a:solidFill>
                <a:latin typeface="+mn-lt"/>
              </a:rPr>
              <a:t>For more information regarding PFM’s services or entities, please visit www.pfm.com.</a:t>
            </a:r>
            <a:endParaRPr kumimoji="0" lang="en-US" sz="1100" b="0" i="1" u="none" strike="noStrike" kern="1200" cap="none" spc="0" normalizeH="0" baseline="0" noProof="0" dirty="0">
              <a:ln>
                <a:noFill/>
              </a:ln>
              <a:solidFill>
                <a:srgbClr val="373637"/>
              </a:solidFill>
              <a:effectLst/>
              <a:uLnTx/>
              <a:uFillTx/>
              <a:latin typeface="+mn-lt"/>
            </a:endParaRPr>
          </a:p>
        </p:txBody>
      </p:sp>
      <p:sp>
        <p:nvSpPr>
          <p:cNvPr id="3" name="TextBox 2"/>
          <p:cNvSpPr txBox="1"/>
          <p:nvPr/>
        </p:nvSpPr>
        <p:spPr>
          <a:xfrm>
            <a:off x="8503920" y="6399456"/>
            <a:ext cx="640079" cy="458544"/>
          </a:xfrm>
          <a:prstGeom prst="rect">
            <a:avLst/>
          </a:prstGeom>
          <a:noFill/>
        </p:spPr>
        <p:txBody>
          <a:bodyPr wrap="squar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2759955165"/>
      </p:ext>
    </p:extLst>
  </p:cSld>
  <p:clrMapOvr>
    <a:masterClrMapping/>
  </p:clrMapOvr>
</p:sld>
</file>

<file path=ppt/theme/theme1.xml><?xml version="1.0" encoding="utf-8"?>
<a:theme xmlns:a="http://schemas.openxmlformats.org/drawingml/2006/main" name="1_PFM0001_Deck_FNL">
  <a:themeElements>
    <a:clrScheme name="PFM">
      <a:dk1>
        <a:srgbClr val="000000"/>
      </a:dk1>
      <a:lt1>
        <a:srgbClr val="FFFFFF"/>
      </a:lt1>
      <a:dk2>
        <a:srgbClr val="373637"/>
      </a:dk2>
      <a:lt2>
        <a:srgbClr val="E7E6E6"/>
      </a:lt2>
      <a:accent1>
        <a:srgbClr val="C8B9A3"/>
      </a:accent1>
      <a:accent2>
        <a:srgbClr val="3E6BB3"/>
      </a:accent2>
      <a:accent3>
        <a:srgbClr val="FFD051"/>
      </a:accent3>
      <a:accent4>
        <a:srgbClr val="F39B48"/>
      </a:accent4>
      <a:accent5>
        <a:srgbClr val="EA7163"/>
      </a:accent5>
      <a:accent6>
        <a:srgbClr val="70AD47"/>
      </a:accent6>
      <a:hlink>
        <a:srgbClr val="68B0E1"/>
      </a:hlink>
      <a:folHlink>
        <a:srgbClr val="EA7163"/>
      </a:folHlink>
    </a:clrScheme>
    <a:fontScheme name="New Branding">
      <a:majorFont>
        <a:latin typeface="Soleil"/>
        <a:ea typeface=""/>
        <a:cs typeface=""/>
      </a:majorFont>
      <a:minorFont>
        <a:latin typeface="Solei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0" cap="rnd">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chor="t" anchorCtr="0">
        <a:noAutofit/>
      </a:bodyPr>
      <a:lstStyle>
        <a:defPPr marL="0" marR="0" indent="0" algn="l" defTabSz="914400" rtl="0" eaLnBrk="1" fontAlgn="auto" latinLnBrk="0" hangingPunct="1">
          <a:lnSpc>
            <a:spcPct val="100000"/>
          </a:lnSpc>
          <a:spcBef>
            <a:spcPts val="0"/>
          </a:spcBef>
          <a:spcAft>
            <a:spcPts val="0"/>
          </a:spcAft>
          <a:buClrTx/>
          <a:buSzTx/>
          <a:buFontTx/>
          <a:buNone/>
          <a:tabLst/>
          <a:defRPr sz="1000" dirty="0" smtClean="0">
            <a:latin typeface="Soleil" charset="0"/>
            <a:ea typeface="Soleil" charset="0"/>
            <a:cs typeface="Soleil" charset="0"/>
          </a:defRPr>
        </a:defPPr>
      </a:lstStyle>
    </a:txDef>
  </a:objectDefaults>
  <a:extraClrSchemeLst/>
  <a:extLst>
    <a:ext uri="{05A4C25C-085E-4340-85A3-A5531E510DB2}">
      <thm15:themeFamily xmlns:thm15="http://schemas.microsoft.com/office/thememl/2012/main" name="Blank.potx" id="{E8BC9397-62B8-4317-BDA0-5595F7D0652D}" vid="{DEBC48A1-3BDC-4F2E-86B4-F23C257CD21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mso-contentType ?>
<customXsn xmlns="http://schemas.microsoft.com/office/2006/metadata/customXsn">
  <xsnLocation/>
  <cached>True</cached>
  <openByDefault>True</openByDefault>
  <xsnScope/>
</customXsn>
</file>

<file path=customXml/item4.xml><?xml version="1.0" encoding="utf-8"?>
<ct:contentTypeSchema xmlns:ct="http://schemas.microsoft.com/office/2006/metadata/contentType" xmlns:ma="http://schemas.microsoft.com/office/2006/metadata/properties/metaAttributes" ct:_="" ma:_="" ma:contentTypeName="Document" ma:contentTypeID="0x01010052EDE0D93286F943B838E36BE470F7A7" ma:contentTypeVersion="19" ma:contentTypeDescription="Create a new document." ma:contentTypeScope="" ma:versionID="004ef80445698733eb7b03a4a7cb468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ABB84F-639E-408A-BFFB-34B54768E560}">
  <ds:schemaRefs>
    <ds:schemaRef ds:uri="http://schemas.microsoft.com/sharepoint/v3/contenttype/forms"/>
  </ds:schemaRefs>
</ds:datastoreItem>
</file>

<file path=customXml/itemProps2.xml><?xml version="1.0" encoding="utf-8"?>
<ds:datastoreItem xmlns:ds="http://schemas.openxmlformats.org/officeDocument/2006/customXml" ds:itemID="{8F86B7D9-F4C5-4F3A-A4B0-5BB8D623E5D5}">
  <ds:schemaRefs>
    <ds:schemaRef ds:uri="http://purl.org/dc/terms/"/>
    <ds:schemaRef ds:uri="http://schemas.microsoft.com/office/2006/metadata/properties"/>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93F8C06-A266-47A4-A9F2-FCD83DB7B18F}">
  <ds:schemaRefs>
    <ds:schemaRef ds:uri="http://schemas.microsoft.com/office/2006/metadata/customXsn"/>
  </ds:schemaRefs>
</ds:datastoreItem>
</file>

<file path=customXml/itemProps4.xml><?xml version="1.0" encoding="utf-8"?>
<ds:datastoreItem xmlns:ds="http://schemas.openxmlformats.org/officeDocument/2006/customXml" ds:itemID="{DAE1C8EE-AF3E-43A7-A20F-8C827FC8D2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27934</TotalTime>
  <Words>270</Words>
  <Application>Microsoft Office PowerPoint</Application>
  <PresentationFormat>On-screen Show (4:3)</PresentationFormat>
  <Paragraphs>16</Paragraphs>
  <Slides>3</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Arial</vt:lpstr>
      <vt:lpstr>Calibri</vt:lpstr>
      <vt:lpstr>Calibri Light</vt:lpstr>
      <vt:lpstr>Soleil</vt:lpstr>
      <vt:lpstr>Soleil ExtraBold</vt:lpstr>
      <vt:lpstr>Soleil Light</vt:lpstr>
      <vt:lpstr>Wingdings 2</vt:lpstr>
      <vt:lpstr>1_PFM0001_Deck_FNL</vt:lpstr>
      <vt:lpstr>Custom Design</vt:lpstr>
      <vt:lpstr>MSBO Municipal Market Update PFM Financial Advisors LLC</vt:lpstr>
      <vt:lpstr>PowerPoint Presentation</vt:lpstr>
      <vt:lpstr>Disclosures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Gail McKelvie</dc:creator>
  <cp:lastModifiedBy>Matt Rudroff</cp:lastModifiedBy>
  <cp:revision>1826</cp:revision>
  <cp:lastPrinted>2017-02-24T20:21:41Z</cp:lastPrinted>
  <dcterms:created xsi:type="dcterms:W3CDTF">2012-06-11T17:46:10Z</dcterms:created>
  <dcterms:modified xsi:type="dcterms:W3CDTF">2023-11-09T20:28:33Z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0x01010052EDE0D93286F943B838E36BE470F7A7</vt:lpwstr>
  </property>
</Properties>
</file>